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694" r:id="rId6"/>
  </p:sldMasterIdLst>
  <p:notesMasterIdLst>
    <p:notesMasterId r:id="rId32"/>
  </p:notesMasterIdLst>
  <p:handoutMasterIdLst>
    <p:handoutMasterId r:id="rId33"/>
  </p:handoutMasterIdLst>
  <p:sldIdLst>
    <p:sldId id="346" r:id="rId7"/>
    <p:sldId id="315" r:id="rId8"/>
    <p:sldId id="275" r:id="rId9"/>
    <p:sldId id="4332" r:id="rId10"/>
    <p:sldId id="313" r:id="rId11"/>
    <p:sldId id="4329" r:id="rId12"/>
    <p:sldId id="316" r:id="rId13"/>
    <p:sldId id="328" r:id="rId14"/>
    <p:sldId id="320" r:id="rId15"/>
    <p:sldId id="4334" r:id="rId16"/>
    <p:sldId id="4335" r:id="rId17"/>
    <p:sldId id="4336" r:id="rId18"/>
    <p:sldId id="331" r:id="rId19"/>
    <p:sldId id="351" r:id="rId20"/>
    <p:sldId id="353" r:id="rId21"/>
    <p:sldId id="323" r:id="rId22"/>
    <p:sldId id="300" r:id="rId23"/>
    <p:sldId id="336" r:id="rId24"/>
    <p:sldId id="4342" r:id="rId25"/>
    <p:sldId id="294" r:id="rId26"/>
    <p:sldId id="4343" r:id="rId27"/>
    <p:sldId id="4346" r:id="rId28"/>
    <p:sldId id="352" r:id="rId29"/>
    <p:sldId id="4347" r:id="rId30"/>
    <p:sldId id="340" r:id="rId31"/>
  </p:sldIdLst>
  <p:sldSz cx="12192000" cy="6858000"/>
  <p:notesSz cx="6808788" cy="994092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00B388"/>
    <a:srgbClr val="40ADDD"/>
    <a:srgbClr val="47A1A7"/>
    <a:srgbClr val="95D2EC"/>
    <a:srgbClr val="56B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7F401-A134-45BC-B753-8740510E99E1}" v="13" dt="2023-06-02T15:23:32.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7338" autoAdjust="0"/>
  </p:normalViewPr>
  <p:slideViewPr>
    <p:cSldViewPr snapToGrid="0">
      <p:cViewPr varScale="1">
        <p:scale>
          <a:sx n="83" d="100"/>
          <a:sy n="83" d="100"/>
        </p:scale>
        <p:origin x="1572" y="78"/>
      </p:cViewPr>
      <p:guideLst>
        <p:guide orient="horz"/>
        <p:guide/>
      </p:guideLst>
    </p:cSldViewPr>
  </p:slideViewPr>
  <p:notesTextViewPr>
    <p:cViewPr>
      <p:scale>
        <a:sx n="3" d="2"/>
        <a:sy n="3" d="2"/>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rtin (staff)" userId="fca3622d-4548-4f1c-bf3c-64262bdd8f33" providerId="ADAL" clId="{F3D7F401-A134-45BC-B753-8740510E99E1}"/>
    <pc:docChg chg="undo custSel modSld">
      <pc:chgData name="Paul Martin (staff)" userId="fca3622d-4548-4f1c-bf3c-64262bdd8f33" providerId="ADAL" clId="{F3D7F401-A134-45BC-B753-8740510E99E1}" dt="2023-06-02T15:23:32.302" v="722"/>
      <pc:docMkLst>
        <pc:docMk/>
      </pc:docMkLst>
      <pc:sldChg chg="modSp mod modNotesTx">
        <pc:chgData name="Paul Martin (staff)" userId="fca3622d-4548-4f1c-bf3c-64262bdd8f33" providerId="ADAL" clId="{F3D7F401-A134-45BC-B753-8740510E99E1}" dt="2023-06-02T15:04:22.789" v="693" actId="2711"/>
        <pc:sldMkLst>
          <pc:docMk/>
          <pc:sldMk cId="2425805823" sldId="275"/>
        </pc:sldMkLst>
        <pc:spChg chg="mod">
          <ac:chgData name="Paul Martin (staff)" userId="fca3622d-4548-4f1c-bf3c-64262bdd8f33" providerId="ADAL" clId="{F3D7F401-A134-45BC-B753-8740510E99E1}" dt="2023-06-02T15:04:22.789" v="693" actId="2711"/>
          <ac:spMkLst>
            <pc:docMk/>
            <pc:sldMk cId="2425805823" sldId="275"/>
            <ac:spMk id="3" creationId="{00000000-0000-0000-0000-000000000000}"/>
          </ac:spMkLst>
        </pc:spChg>
        <pc:spChg chg="mod">
          <ac:chgData name="Paul Martin (staff)" userId="fca3622d-4548-4f1c-bf3c-64262bdd8f33" providerId="ADAL" clId="{F3D7F401-A134-45BC-B753-8740510E99E1}" dt="2023-06-02T15:04:22.789" v="693" actId="2711"/>
          <ac:spMkLst>
            <pc:docMk/>
            <pc:sldMk cId="2425805823" sldId="275"/>
            <ac:spMk id="8" creationId="{A7A7408A-D2A1-43A2-A22E-48CF87EA22E0}"/>
          </ac:spMkLst>
        </pc:spChg>
      </pc:sldChg>
      <pc:sldChg chg="modSp mod">
        <pc:chgData name="Paul Martin (staff)" userId="fca3622d-4548-4f1c-bf3c-64262bdd8f33" providerId="ADAL" clId="{F3D7F401-A134-45BC-B753-8740510E99E1}" dt="2023-06-02T15:13:57.521" v="712" actId="2711"/>
        <pc:sldMkLst>
          <pc:docMk/>
          <pc:sldMk cId="3471291318" sldId="294"/>
        </pc:sldMkLst>
        <pc:spChg chg="mod">
          <ac:chgData name="Paul Martin (staff)" userId="fca3622d-4548-4f1c-bf3c-64262bdd8f33" providerId="ADAL" clId="{F3D7F401-A134-45BC-B753-8740510E99E1}" dt="2023-06-02T15:13:57.521" v="712" actId="2711"/>
          <ac:spMkLst>
            <pc:docMk/>
            <pc:sldMk cId="3471291318" sldId="294"/>
            <ac:spMk id="3" creationId="{00000000-0000-0000-0000-000000000000}"/>
          </ac:spMkLst>
        </pc:spChg>
        <pc:spChg chg="mod">
          <ac:chgData name="Paul Martin (staff)" userId="fca3622d-4548-4f1c-bf3c-64262bdd8f33" providerId="ADAL" clId="{F3D7F401-A134-45BC-B753-8740510E99E1}" dt="2023-06-02T15:13:57.521" v="712" actId="2711"/>
          <ac:spMkLst>
            <pc:docMk/>
            <pc:sldMk cId="3471291318" sldId="294"/>
            <ac:spMk id="4" creationId="{00000000-0000-0000-0000-000000000000}"/>
          </ac:spMkLst>
        </pc:spChg>
        <pc:picChg chg="mod">
          <ac:chgData name="Paul Martin (staff)" userId="fca3622d-4548-4f1c-bf3c-64262bdd8f33" providerId="ADAL" clId="{F3D7F401-A134-45BC-B753-8740510E99E1}" dt="2023-06-02T14:53:54.840" v="616" actId="1076"/>
          <ac:picMkLst>
            <pc:docMk/>
            <pc:sldMk cId="3471291318" sldId="294"/>
            <ac:picMk id="8" creationId="{00000000-0000-0000-0000-000000000000}"/>
          </ac:picMkLst>
        </pc:picChg>
      </pc:sldChg>
      <pc:sldChg chg="modSp mod modNotesTx">
        <pc:chgData name="Paul Martin (staff)" userId="fca3622d-4548-4f1c-bf3c-64262bdd8f33" providerId="ADAL" clId="{F3D7F401-A134-45BC-B753-8740510E99E1}" dt="2023-06-02T15:13:27.057" v="709" actId="2711"/>
        <pc:sldMkLst>
          <pc:docMk/>
          <pc:sldMk cId="3420363605" sldId="300"/>
        </pc:sldMkLst>
        <pc:spChg chg="mod">
          <ac:chgData name="Paul Martin (staff)" userId="fca3622d-4548-4f1c-bf3c-64262bdd8f33" providerId="ADAL" clId="{F3D7F401-A134-45BC-B753-8740510E99E1}" dt="2023-06-02T15:13:27.057" v="709" actId="2711"/>
          <ac:spMkLst>
            <pc:docMk/>
            <pc:sldMk cId="3420363605" sldId="300"/>
            <ac:spMk id="8" creationId="{00000000-0000-0000-0000-000000000000}"/>
          </ac:spMkLst>
        </pc:spChg>
        <pc:spChg chg="mod">
          <ac:chgData name="Paul Martin (staff)" userId="fca3622d-4548-4f1c-bf3c-64262bdd8f33" providerId="ADAL" clId="{F3D7F401-A134-45BC-B753-8740510E99E1}" dt="2023-06-02T15:13:27.057" v="709" actId="2711"/>
          <ac:spMkLst>
            <pc:docMk/>
            <pc:sldMk cId="3420363605" sldId="300"/>
            <ac:spMk id="9" creationId="{00000000-0000-0000-0000-000000000000}"/>
          </ac:spMkLst>
        </pc:spChg>
        <pc:spChg chg="mod">
          <ac:chgData name="Paul Martin (staff)" userId="fca3622d-4548-4f1c-bf3c-64262bdd8f33" providerId="ADAL" clId="{F3D7F401-A134-45BC-B753-8740510E99E1}" dt="2023-06-02T15:13:27.057" v="709" actId="2711"/>
          <ac:spMkLst>
            <pc:docMk/>
            <pc:sldMk cId="3420363605" sldId="300"/>
            <ac:spMk id="12" creationId="{4C096D99-990C-4962-946C-22997FB9474D}"/>
          </ac:spMkLst>
        </pc:spChg>
      </pc:sldChg>
      <pc:sldChg chg="modSp mod modNotesTx">
        <pc:chgData name="Paul Martin (staff)" userId="fca3622d-4548-4f1c-bf3c-64262bdd8f33" providerId="ADAL" clId="{F3D7F401-A134-45BC-B753-8740510E99E1}" dt="2023-06-02T15:05:27.288" v="695" actId="2711"/>
        <pc:sldMkLst>
          <pc:docMk/>
          <pc:sldMk cId="3211893707" sldId="313"/>
        </pc:sldMkLst>
        <pc:spChg chg="mod">
          <ac:chgData name="Paul Martin (staff)" userId="fca3622d-4548-4f1c-bf3c-64262bdd8f33" providerId="ADAL" clId="{F3D7F401-A134-45BC-B753-8740510E99E1}" dt="2023-06-02T15:05:27.288" v="695" actId="2711"/>
          <ac:spMkLst>
            <pc:docMk/>
            <pc:sldMk cId="3211893707" sldId="313"/>
            <ac:spMk id="3" creationId="{00000000-0000-0000-0000-000000000000}"/>
          </ac:spMkLst>
        </pc:spChg>
        <pc:spChg chg="mod">
          <ac:chgData name="Paul Martin (staff)" userId="fca3622d-4548-4f1c-bf3c-64262bdd8f33" providerId="ADAL" clId="{F3D7F401-A134-45BC-B753-8740510E99E1}" dt="2023-06-02T15:05:27.288" v="695" actId="2711"/>
          <ac:spMkLst>
            <pc:docMk/>
            <pc:sldMk cId="3211893707" sldId="313"/>
            <ac:spMk id="4" creationId="{455308E1-29A1-ECC3-E22B-560821F1A3CA}"/>
          </ac:spMkLst>
        </pc:spChg>
        <pc:spChg chg="mod">
          <ac:chgData name="Paul Martin (staff)" userId="fca3622d-4548-4f1c-bf3c-64262bdd8f33" providerId="ADAL" clId="{F3D7F401-A134-45BC-B753-8740510E99E1}" dt="2023-06-02T15:05:27.288" v="695" actId="2711"/>
          <ac:spMkLst>
            <pc:docMk/>
            <pc:sldMk cId="3211893707" sldId="313"/>
            <ac:spMk id="8" creationId="{C8139196-A3DA-4A0D-BAC9-76C4B3167384}"/>
          </ac:spMkLst>
        </pc:spChg>
      </pc:sldChg>
      <pc:sldChg chg="modSp mod modNotesTx">
        <pc:chgData name="Paul Martin (staff)" userId="fca3622d-4548-4f1c-bf3c-64262bdd8f33" providerId="ADAL" clId="{F3D7F401-A134-45BC-B753-8740510E99E1}" dt="2023-06-02T15:04:12.361" v="692" actId="2711"/>
        <pc:sldMkLst>
          <pc:docMk/>
          <pc:sldMk cId="1086643498" sldId="315"/>
        </pc:sldMkLst>
        <pc:spChg chg="mod">
          <ac:chgData name="Paul Martin (staff)" userId="fca3622d-4548-4f1c-bf3c-64262bdd8f33" providerId="ADAL" clId="{F3D7F401-A134-45BC-B753-8740510E99E1}" dt="2023-06-02T15:04:12.361" v="692" actId="2711"/>
          <ac:spMkLst>
            <pc:docMk/>
            <pc:sldMk cId="1086643498" sldId="315"/>
            <ac:spMk id="2" creationId="{00000000-0000-0000-0000-000000000000}"/>
          </ac:spMkLst>
        </pc:spChg>
        <pc:spChg chg="mod">
          <ac:chgData name="Paul Martin (staff)" userId="fca3622d-4548-4f1c-bf3c-64262bdd8f33" providerId="ADAL" clId="{F3D7F401-A134-45BC-B753-8740510E99E1}" dt="2023-06-02T15:04:12.361" v="692" actId="2711"/>
          <ac:spMkLst>
            <pc:docMk/>
            <pc:sldMk cId="1086643498" sldId="315"/>
            <ac:spMk id="3" creationId="{00000000-0000-0000-0000-000000000000}"/>
          </ac:spMkLst>
        </pc:spChg>
      </pc:sldChg>
      <pc:sldChg chg="modSp mod modNotesTx">
        <pc:chgData name="Paul Martin (staff)" userId="fca3622d-4548-4f1c-bf3c-64262bdd8f33" providerId="ADAL" clId="{F3D7F401-A134-45BC-B753-8740510E99E1}" dt="2023-06-02T15:05:58.881" v="697" actId="2711"/>
        <pc:sldMkLst>
          <pc:docMk/>
          <pc:sldMk cId="3683891680" sldId="316"/>
        </pc:sldMkLst>
        <pc:spChg chg="mod">
          <ac:chgData name="Paul Martin (staff)" userId="fca3622d-4548-4f1c-bf3c-64262bdd8f33" providerId="ADAL" clId="{F3D7F401-A134-45BC-B753-8740510E99E1}" dt="2023-06-02T15:05:58.881" v="697" actId="2711"/>
          <ac:spMkLst>
            <pc:docMk/>
            <pc:sldMk cId="3683891680" sldId="316"/>
            <ac:spMk id="7" creationId="{00000000-0000-0000-0000-000000000000}"/>
          </ac:spMkLst>
        </pc:spChg>
        <pc:spChg chg="mod">
          <ac:chgData name="Paul Martin (staff)" userId="fca3622d-4548-4f1c-bf3c-64262bdd8f33" providerId="ADAL" clId="{F3D7F401-A134-45BC-B753-8740510E99E1}" dt="2023-06-02T15:05:58.881" v="697" actId="2711"/>
          <ac:spMkLst>
            <pc:docMk/>
            <pc:sldMk cId="3683891680" sldId="316"/>
            <ac:spMk id="11" creationId="{1CCAE0DC-AA0B-438A-A06F-20DBA24C65EE}"/>
          </ac:spMkLst>
        </pc:spChg>
      </pc:sldChg>
      <pc:sldChg chg="modSp mod">
        <pc:chgData name="Paul Martin (staff)" userId="fca3622d-4548-4f1c-bf3c-64262bdd8f33" providerId="ADAL" clId="{F3D7F401-A134-45BC-B753-8740510E99E1}" dt="2023-06-02T15:06:35.846" v="701" actId="1076"/>
        <pc:sldMkLst>
          <pc:docMk/>
          <pc:sldMk cId="4126174254" sldId="320"/>
        </pc:sldMkLst>
        <pc:spChg chg="mod">
          <ac:chgData name="Paul Martin (staff)" userId="fca3622d-4548-4f1c-bf3c-64262bdd8f33" providerId="ADAL" clId="{F3D7F401-A134-45BC-B753-8740510E99E1}" dt="2023-06-02T15:06:14.692" v="699" actId="2711"/>
          <ac:spMkLst>
            <pc:docMk/>
            <pc:sldMk cId="4126174254" sldId="320"/>
            <ac:spMk id="10" creationId="{88DAD0C0-E340-4886-89C7-CC3E193A8756}"/>
          </ac:spMkLst>
        </pc:spChg>
        <pc:spChg chg="mod">
          <ac:chgData name="Paul Martin (staff)" userId="fca3622d-4548-4f1c-bf3c-64262bdd8f33" providerId="ADAL" clId="{F3D7F401-A134-45BC-B753-8740510E99E1}" dt="2023-06-02T15:06:29.806" v="700" actId="1076"/>
          <ac:spMkLst>
            <pc:docMk/>
            <pc:sldMk cId="4126174254" sldId="320"/>
            <ac:spMk id="17" creationId="{00000000-0000-0000-0000-000000000000}"/>
          </ac:spMkLst>
        </pc:spChg>
        <pc:spChg chg="mod">
          <ac:chgData name="Paul Martin (staff)" userId="fca3622d-4548-4f1c-bf3c-64262bdd8f33" providerId="ADAL" clId="{F3D7F401-A134-45BC-B753-8740510E99E1}" dt="2023-06-02T15:06:35.846" v="701" actId="1076"/>
          <ac:spMkLst>
            <pc:docMk/>
            <pc:sldMk cId="4126174254" sldId="320"/>
            <ac:spMk id="18" creationId="{00000000-0000-0000-0000-000000000000}"/>
          </ac:spMkLst>
        </pc:spChg>
      </pc:sldChg>
      <pc:sldChg chg="modSp mod">
        <pc:chgData name="Paul Martin (staff)" userId="fca3622d-4548-4f1c-bf3c-64262bdd8f33" providerId="ADAL" clId="{F3D7F401-A134-45BC-B753-8740510E99E1}" dt="2023-06-02T15:13:15.840" v="708" actId="2711"/>
        <pc:sldMkLst>
          <pc:docMk/>
          <pc:sldMk cId="3496590755" sldId="323"/>
        </pc:sldMkLst>
        <pc:spChg chg="mod">
          <ac:chgData name="Paul Martin (staff)" userId="fca3622d-4548-4f1c-bf3c-64262bdd8f33" providerId="ADAL" clId="{F3D7F401-A134-45BC-B753-8740510E99E1}" dt="2023-06-02T15:13:15.840" v="708" actId="2711"/>
          <ac:spMkLst>
            <pc:docMk/>
            <pc:sldMk cId="3496590755" sldId="323"/>
            <ac:spMk id="2" creationId="{00000000-0000-0000-0000-000000000000}"/>
          </ac:spMkLst>
        </pc:spChg>
        <pc:spChg chg="mod">
          <ac:chgData name="Paul Martin (staff)" userId="fca3622d-4548-4f1c-bf3c-64262bdd8f33" providerId="ADAL" clId="{F3D7F401-A134-45BC-B753-8740510E99E1}" dt="2023-06-02T15:13:15.840" v="708" actId="2711"/>
          <ac:spMkLst>
            <pc:docMk/>
            <pc:sldMk cId="3496590755" sldId="323"/>
            <ac:spMk id="7" creationId="{00000000-0000-0000-0000-000000000000}"/>
          </ac:spMkLst>
        </pc:spChg>
        <pc:spChg chg="mod">
          <ac:chgData name="Paul Martin (staff)" userId="fca3622d-4548-4f1c-bf3c-64262bdd8f33" providerId="ADAL" clId="{F3D7F401-A134-45BC-B753-8740510E99E1}" dt="2023-06-02T15:13:15.840" v="708" actId="2711"/>
          <ac:spMkLst>
            <pc:docMk/>
            <pc:sldMk cId="3496590755" sldId="323"/>
            <ac:spMk id="11" creationId="{3BEAB72F-370C-47D3-B823-3AFA8D248D81}"/>
          </ac:spMkLst>
        </pc:spChg>
      </pc:sldChg>
      <pc:sldChg chg="modSp mod">
        <pc:chgData name="Paul Martin (staff)" userId="fca3622d-4548-4f1c-bf3c-64262bdd8f33" providerId="ADAL" clId="{F3D7F401-A134-45BC-B753-8740510E99E1}" dt="2023-06-02T15:06:06.725" v="698" actId="2711"/>
        <pc:sldMkLst>
          <pc:docMk/>
          <pc:sldMk cId="1455473044" sldId="328"/>
        </pc:sldMkLst>
        <pc:spChg chg="mod">
          <ac:chgData name="Paul Martin (staff)" userId="fca3622d-4548-4f1c-bf3c-64262bdd8f33" providerId="ADAL" clId="{F3D7F401-A134-45BC-B753-8740510E99E1}" dt="2023-06-02T15:06:06.725" v="698" actId="2711"/>
          <ac:spMkLst>
            <pc:docMk/>
            <pc:sldMk cId="1455473044" sldId="328"/>
            <ac:spMk id="5" creationId="{B3D4631C-2122-278B-9512-13D956B32A22}"/>
          </ac:spMkLst>
        </pc:spChg>
        <pc:spChg chg="mod">
          <ac:chgData name="Paul Martin (staff)" userId="fca3622d-4548-4f1c-bf3c-64262bdd8f33" providerId="ADAL" clId="{F3D7F401-A134-45BC-B753-8740510E99E1}" dt="2023-06-02T15:06:06.725" v="698" actId="2711"/>
          <ac:spMkLst>
            <pc:docMk/>
            <pc:sldMk cId="1455473044" sldId="328"/>
            <ac:spMk id="6" creationId="{F65D80CE-6B65-6431-2921-BE3E7305FC54}"/>
          </ac:spMkLst>
        </pc:spChg>
      </pc:sldChg>
      <pc:sldChg chg="modSp mod modNotesTx">
        <pc:chgData name="Paul Martin (staff)" userId="fca3622d-4548-4f1c-bf3c-64262bdd8f33" providerId="ADAL" clId="{F3D7F401-A134-45BC-B753-8740510E99E1}" dt="2023-06-02T15:07:12.330" v="705" actId="2711"/>
        <pc:sldMkLst>
          <pc:docMk/>
          <pc:sldMk cId="911720041" sldId="331"/>
        </pc:sldMkLst>
        <pc:spChg chg="mod">
          <ac:chgData name="Paul Martin (staff)" userId="fca3622d-4548-4f1c-bf3c-64262bdd8f33" providerId="ADAL" clId="{F3D7F401-A134-45BC-B753-8740510E99E1}" dt="2023-06-02T15:07:12.330" v="705" actId="2711"/>
          <ac:spMkLst>
            <pc:docMk/>
            <pc:sldMk cId="911720041" sldId="331"/>
            <ac:spMk id="2" creationId="{00000000-0000-0000-0000-000000000000}"/>
          </ac:spMkLst>
        </pc:spChg>
        <pc:spChg chg="mod">
          <ac:chgData name="Paul Martin (staff)" userId="fca3622d-4548-4f1c-bf3c-64262bdd8f33" providerId="ADAL" clId="{F3D7F401-A134-45BC-B753-8740510E99E1}" dt="2023-06-02T15:07:12.330" v="705" actId="2711"/>
          <ac:spMkLst>
            <pc:docMk/>
            <pc:sldMk cId="911720041" sldId="331"/>
            <ac:spMk id="7" creationId="{00000000-0000-0000-0000-000000000000}"/>
          </ac:spMkLst>
        </pc:spChg>
        <pc:spChg chg="mod">
          <ac:chgData name="Paul Martin (staff)" userId="fca3622d-4548-4f1c-bf3c-64262bdd8f33" providerId="ADAL" clId="{F3D7F401-A134-45BC-B753-8740510E99E1}" dt="2023-06-02T15:07:12.330" v="705" actId="2711"/>
          <ac:spMkLst>
            <pc:docMk/>
            <pc:sldMk cId="911720041" sldId="331"/>
            <ac:spMk id="11" creationId="{EE77B2AD-1CA2-4382-9635-EC71ADA798FE}"/>
          </ac:spMkLst>
        </pc:spChg>
        <pc:spChg chg="mod">
          <ac:chgData name="Paul Martin (staff)" userId="fca3622d-4548-4f1c-bf3c-64262bdd8f33" providerId="ADAL" clId="{F3D7F401-A134-45BC-B753-8740510E99E1}" dt="2023-06-02T15:07:12.330" v="705" actId="2711"/>
          <ac:spMkLst>
            <pc:docMk/>
            <pc:sldMk cId="911720041" sldId="331"/>
            <ac:spMk id="15" creationId="{701D0016-FBCB-4FAA-4063-FBB1677DFF6F}"/>
          </ac:spMkLst>
        </pc:spChg>
        <pc:spChg chg="mod">
          <ac:chgData name="Paul Martin (staff)" userId="fca3622d-4548-4f1c-bf3c-64262bdd8f33" providerId="ADAL" clId="{F3D7F401-A134-45BC-B753-8740510E99E1}" dt="2023-06-02T15:07:12.330" v="705" actId="2711"/>
          <ac:spMkLst>
            <pc:docMk/>
            <pc:sldMk cId="911720041" sldId="331"/>
            <ac:spMk id="17" creationId="{4F26BCD8-D175-22B5-5CB6-4AC95BF953DE}"/>
          </ac:spMkLst>
        </pc:spChg>
        <pc:spChg chg="mod">
          <ac:chgData name="Paul Martin (staff)" userId="fca3622d-4548-4f1c-bf3c-64262bdd8f33" providerId="ADAL" clId="{F3D7F401-A134-45BC-B753-8740510E99E1}" dt="2023-06-02T15:07:12.330" v="705" actId="2711"/>
          <ac:spMkLst>
            <pc:docMk/>
            <pc:sldMk cId="911720041" sldId="331"/>
            <ac:spMk id="19" creationId="{21962123-2E31-424F-F7FC-00F1DD881164}"/>
          </ac:spMkLst>
        </pc:spChg>
      </pc:sldChg>
      <pc:sldChg chg="modSp mod">
        <pc:chgData name="Paul Martin (staff)" userId="fca3622d-4548-4f1c-bf3c-64262bdd8f33" providerId="ADAL" clId="{F3D7F401-A134-45BC-B753-8740510E99E1}" dt="2023-06-02T15:13:40.486" v="710" actId="2711"/>
        <pc:sldMkLst>
          <pc:docMk/>
          <pc:sldMk cId="2174458129" sldId="336"/>
        </pc:sldMkLst>
        <pc:spChg chg="mod">
          <ac:chgData name="Paul Martin (staff)" userId="fca3622d-4548-4f1c-bf3c-64262bdd8f33" providerId="ADAL" clId="{F3D7F401-A134-45BC-B753-8740510E99E1}" dt="2023-06-02T15:13:40.486" v="710" actId="2711"/>
          <ac:spMkLst>
            <pc:docMk/>
            <pc:sldMk cId="2174458129" sldId="336"/>
            <ac:spMk id="3" creationId="{699CF157-2B21-8B1E-4D62-55B9A13D13BE}"/>
          </ac:spMkLst>
        </pc:spChg>
        <pc:spChg chg="mod">
          <ac:chgData name="Paul Martin (staff)" userId="fca3622d-4548-4f1c-bf3c-64262bdd8f33" providerId="ADAL" clId="{F3D7F401-A134-45BC-B753-8740510E99E1}" dt="2023-06-02T15:13:40.486" v="710" actId="2711"/>
          <ac:spMkLst>
            <pc:docMk/>
            <pc:sldMk cId="2174458129" sldId="336"/>
            <ac:spMk id="4" creationId="{00000000-0000-0000-0000-000000000000}"/>
          </ac:spMkLst>
        </pc:spChg>
      </pc:sldChg>
      <pc:sldChg chg="modSp mod">
        <pc:chgData name="Paul Martin (staff)" userId="fca3622d-4548-4f1c-bf3c-64262bdd8f33" providerId="ADAL" clId="{F3D7F401-A134-45BC-B753-8740510E99E1}" dt="2023-06-02T15:15:40.540" v="720" actId="2711"/>
        <pc:sldMkLst>
          <pc:docMk/>
          <pc:sldMk cId="2487095183" sldId="340"/>
        </pc:sldMkLst>
        <pc:spChg chg="mod">
          <ac:chgData name="Paul Martin (staff)" userId="fca3622d-4548-4f1c-bf3c-64262bdd8f33" providerId="ADAL" clId="{F3D7F401-A134-45BC-B753-8740510E99E1}" dt="2023-06-02T15:15:40.540" v="720" actId="2711"/>
          <ac:spMkLst>
            <pc:docMk/>
            <pc:sldMk cId="2487095183" sldId="340"/>
            <ac:spMk id="2" creationId="{00000000-0000-0000-0000-000000000000}"/>
          </ac:spMkLst>
        </pc:spChg>
        <pc:spChg chg="mod">
          <ac:chgData name="Paul Martin (staff)" userId="fca3622d-4548-4f1c-bf3c-64262bdd8f33" providerId="ADAL" clId="{F3D7F401-A134-45BC-B753-8740510E99E1}" dt="2023-06-02T15:15:40.540" v="720" actId="2711"/>
          <ac:spMkLst>
            <pc:docMk/>
            <pc:sldMk cId="2487095183" sldId="340"/>
            <ac:spMk id="3" creationId="{00000000-0000-0000-0000-000000000000}"/>
          </ac:spMkLst>
        </pc:spChg>
        <pc:spChg chg="mod">
          <ac:chgData name="Paul Martin (staff)" userId="fca3622d-4548-4f1c-bf3c-64262bdd8f33" providerId="ADAL" clId="{F3D7F401-A134-45BC-B753-8740510E99E1}" dt="2023-06-02T15:15:40.540" v="720" actId="2711"/>
          <ac:spMkLst>
            <pc:docMk/>
            <pc:sldMk cId="2487095183" sldId="340"/>
            <ac:spMk id="5" creationId="{C6F10C9A-7F82-4F4B-942A-59DECE959085}"/>
          </ac:spMkLst>
        </pc:spChg>
        <pc:spChg chg="mod">
          <ac:chgData name="Paul Martin (staff)" userId="fca3622d-4548-4f1c-bf3c-64262bdd8f33" providerId="ADAL" clId="{F3D7F401-A134-45BC-B753-8740510E99E1}" dt="2023-06-02T15:15:40.540" v="720" actId="2711"/>
          <ac:spMkLst>
            <pc:docMk/>
            <pc:sldMk cId="2487095183" sldId="340"/>
            <ac:spMk id="6" creationId="{844A5835-B279-490B-84C7-67C2E592CFDB}"/>
          </ac:spMkLst>
        </pc:spChg>
      </pc:sldChg>
      <pc:sldChg chg="modSp mod">
        <pc:chgData name="Paul Martin (staff)" userId="fca3622d-4548-4f1c-bf3c-64262bdd8f33" providerId="ADAL" clId="{F3D7F401-A134-45BC-B753-8740510E99E1}" dt="2023-06-02T15:04:00.308" v="691" actId="2711"/>
        <pc:sldMkLst>
          <pc:docMk/>
          <pc:sldMk cId="3202859187" sldId="346"/>
        </pc:sldMkLst>
        <pc:spChg chg="mod">
          <ac:chgData name="Paul Martin (staff)" userId="fca3622d-4548-4f1c-bf3c-64262bdd8f33" providerId="ADAL" clId="{F3D7F401-A134-45BC-B753-8740510E99E1}" dt="2023-06-02T15:04:00.308" v="691" actId="2711"/>
          <ac:spMkLst>
            <pc:docMk/>
            <pc:sldMk cId="3202859187" sldId="346"/>
            <ac:spMk id="3" creationId="{00000000-0000-0000-0000-000000000000}"/>
          </ac:spMkLst>
        </pc:spChg>
      </pc:sldChg>
      <pc:sldChg chg="modSp mod">
        <pc:chgData name="Paul Martin (staff)" userId="fca3622d-4548-4f1c-bf3c-64262bdd8f33" providerId="ADAL" clId="{F3D7F401-A134-45BC-B753-8740510E99E1}" dt="2023-06-02T15:07:21.885" v="706" actId="2711"/>
        <pc:sldMkLst>
          <pc:docMk/>
          <pc:sldMk cId="802239790" sldId="351"/>
        </pc:sldMkLst>
        <pc:spChg chg="mod">
          <ac:chgData name="Paul Martin (staff)" userId="fca3622d-4548-4f1c-bf3c-64262bdd8f33" providerId="ADAL" clId="{F3D7F401-A134-45BC-B753-8740510E99E1}" dt="2023-06-02T15:07:21.885" v="706" actId="2711"/>
          <ac:spMkLst>
            <pc:docMk/>
            <pc:sldMk cId="802239790" sldId="351"/>
            <ac:spMk id="11" creationId="{D38BA814-9EAC-0704-F214-B0A833D8A439}"/>
          </ac:spMkLst>
        </pc:spChg>
        <pc:spChg chg="mod">
          <ac:chgData name="Paul Martin (staff)" userId="fca3622d-4548-4f1c-bf3c-64262bdd8f33" providerId="ADAL" clId="{F3D7F401-A134-45BC-B753-8740510E99E1}" dt="2023-06-02T15:07:21.885" v="706" actId="2711"/>
          <ac:spMkLst>
            <pc:docMk/>
            <pc:sldMk cId="802239790" sldId="351"/>
            <ac:spMk id="12" creationId="{18F53F86-C834-C318-ED34-95408C4D758D}"/>
          </ac:spMkLst>
        </pc:spChg>
      </pc:sldChg>
      <pc:sldChg chg="modSp mod">
        <pc:chgData name="Paul Martin (staff)" userId="fca3622d-4548-4f1c-bf3c-64262bdd8f33" providerId="ADAL" clId="{F3D7F401-A134-45BC-B753-8740510E99E1}" dt="2023-06-02T15:15:22.294" v="718" actId="1076"/>
        <pc:sldMkLst>
          <pc:docMk/>
          <pc:sldMk cId="1077388773" sldId="352"/>
        </pc:sldMkLst>
        <pc:spChg chg="mod">
          <ac:chgData name="Paul Martin (staff)" userId="fca3622d-4548-4f1c-bf3c-64262bdd8f33" providerId="ADAL" clId="{F3D7F401-A134-45BC-B753-8740510E99E1}" dt="2023-06-02T15:15:22.294" v="718" actId="1076"/>
          <ac:spMkLst>
            <pc:docMk/>
            <pc:sldMk cId="1077388773" sldId="352"/>
            <ac:spMk id="4" creationId="{00000000-0000-0000-0000-000000000000}"/>
          </ac:spMkLst>
        </pc:spChg>
      </pc:sldChg>
      <pc:sldChg chg="modSp mod modNotesTx">
        <pc:chgData name="Paul Martin (staff)" userId="fca3622d-4548-4f1c-bf3c-64262bdd8f33" providerId="ADAL" clId="{F3D7F401-A134-45BC-B753-8740510E99E1}" dt="2023-06-02T15:13:06.883" v="707" actId="2711"/>
        <pc:sldMkLst>
          <pc:docMk/>
          <pc:sldMk cId="3541683207" sldId="353"/>
        </pc:sldMkLst>
        <pc:spChg chg="mod">
          <ac:chgData name="Paul Martin (staff)" userId="fca3622d-4548-4f1c-bf3c-64262bdd8f33" providerId="ADAL" clId="{F3D7F401-A134-45BC-B753-8740510E99E1}" dt="2023-06-02T15:13:06.883" v="707" actId="2711"/>
          <ac:spMkLst>
            <pc:docMk/>
            <pc:sldMk cId="3541683207" sldId="353"/>
            <ac:spMk id="5" creationId="{00000000-0000-0000-0000-000000000000}"/>
          </ac:spMkLst>
        </pc:spChg>
        <pc:spChg chg="mod">
          <ac:chgData name="Paul Martin (staff)" userId="fca3622d-4548-4f1c-bf3c-64262bdd8f33" providerId="ADAL" clId="{F3D7F401-A134-45BC-B753-8740510E99E1}" dt="2023-06-02T15:13:06.883" v="707" actId="2711"/>
          <ac:spMkLst>
            <pc:docMk/>
            <pc:sldMk cId="3541683207" sldId="353"/>
            <ac:spMk id="10" creationId="{EA9A89CD-2848-4378-B15E-8F56AD2CC075}"/>
          </ac:spMkLst>
        </pc:spChg>
        <pc:picChg chg="mod">
          <ac:chgData name="Paul Martin (staff)" userId="fca3622d-4548-4f1c-bf3c-64262bdd8f33" providerId="ADAL" clId="{F3D7F401-A134-45BC-B753-8740510E99E1}" dt="2023-06-02T14:47:22.841" v="425" actId="1076"/>
          <ac:picMkLst>
            <pc:docMk/>
            <pc:sldMk cId="3541683207" sldId="353"/>
            <ac:picMk id="4" creationId="{00000000-0000-0000-0000-000000000000}"/>
          </ac:picMkLst>
        </pc:picChg>
      </pc:sldChg>
      <pc:sldChg chg="modSp mod modAnim">
        <pc:chgData name="Paul Martin (staff)" userId="fca3622d-4548-4f1c-bf3c-64262bdd8f33" providerId="ADAL" clId="{F3D7F401-A134-45BC-B753-8740510E99E1}" dt="2023-06-02T15:23:09.001" v="721"/>
        <pc:sldMkLst>
          <pc:docMk/>
          <pc:sldMk cId="1550708038" sldId="4329"/>
        </pc:sldMkLst>
        <pc:spChg chg="mod">
          <ac:chgData name="Paul Martin (staff)" userId="fca3622d-4548-4f1c-bf3c-64262bdd8f33" providerId="ADAL" clId="{F3D7F401-A134-45BC-B753-8740510E99E1}" dt="2023-06-02T15:05:50.574" v="696" actId="2711"/>
          <ac:spMkLst>
            <pc:docMk/>
            <pc:sldMk cId="1550708038" sldId="4329"/>
            <ac:spMk id="5" creationId="{00000000-0000-0000-0000-000000000000}"/>
          </ac:spMkLst>
        </pc:spChg>
        <pc:spChg chg="mod">
          <ac:chgData name="Paul Martin (staff)" userId="fca3622d-4548-4f1c-bf3c-64262bdd8f33" providerId="ADAL" clId="{F3D7F401-A134-45BC-B753-8740510E99E1}" dt="2023-06-02T15:05:50.574" v="696" actId="2711"/>
          <ac:spMkLst>
            <pc:docMk/>
            <pc:sldMk cId="1550708038" sldId="4329"/>
            <ac:spMk id="8" creationId="{FB8DCB9F-CCBD-4EDB-8BCF-B56257382655}"/>
          </ac:spMkLst>
        </pc:spChg>
      </pc:sldChg>
      <pc:sldChg chg="modSp mod">
        <pc:chgData name="Paul Martin (staff)" userId="fca3622d-4548-4f1c-bf3c-64262bdd8f33" providerId="ADAL" clId="{F3D7F401-A134-45BC-B753-8740510E99E1}" dt="2023-06-02T15:05:19.571" v="694" actId="2711"/>
        <pc:sldMkLst>
          <pc:docMk/>
          <pc:sldMk cId="1266168985" sldId="4332"/>
        </pc:sldMkLst>
        <pc:spChg chg="mod">
          <ac:chgData name="Paul Martin (staff)" userId="fca3622d-4548-4f1c-bf3c-64262bdd8f33" providerId="ADAL" clId="{F3D7F401-A134-45BC-B753-8740510E99E1}" dt="2023-06-02T15:05:19.571" v="694" actId="2711"/>
          <ac:spMkLst>
            <pc:docMk/>
            <pc:sldMk cId="1266168985" sldId="4332"/>
            <ac:spMk id="4" creationId="{00000000-0000-0000-0000-000000000000}"/>
          </ac:spMkLst>
        </pc:spChg>
      </pc:sldChg>
      <pc:sldChg chg="modSp mod modAnim modNotesTx">
        <pc:chgData name="Paul Martin (staff)" userId="fca3622d-4548-4f1c-bf3c-64262bdd8f33" providerId="ADAL" clId="{F3D7F401-A134-45BC-B753-8740510E99E1}" dt="2023-06-02T15:23:32.302" v="722"/>
        <pc:sldMkLst>
          <pc:docMk/>
          <pc:sldMk cId="801052218" sldId="4334"/>
        </pc:sldMkLst>
        <pc:spChg chg="mod">
          <ac:chgData name="Paul Martin (staff)" userId="fca3622d-4548-4f1c-bf3c-64262bdd8f33" providerId="ADAL" clId="{F3D7F401-A134-45BC-B753-8740510E99E1}" dt="2023-06-02T15:06:47.680" v="702" actId="2711"/>
          <ac:spMkLst>
            <pc:docMk/>
            <pc:sldMk cId="801052218" sldId="4334"/>
            <ac:spMk id="5" creationId="{00000000-0000-0000-0000-000000000000}"/>
          </ac:spMkLst>
        </pc:spChg>
        <pc:spChg chg="mod">
          <ac:chgData name="Paul Martin (staff)" userId="fca3622d-4548-4f1c-bf3c-64262bdd8f33" providerId="ADAL" clId="{F3D7F401-A134-45BC-B753-8740510E99E1}" dt="2023-06-02T15:06:47.680" v="702" actId="2711"/>
          <ac:spMkLst>
            <pc:docMk/>
            <pc:sldMk cId="801052218" sldId="4334"/>
            <ac:spMk id="8" creationId="{FB8DCB9F-CCBD-4EDB-8BCF-B56257382655}"/>
          </ac:spMkLst>
        </pc:spChg>
      </pc:sldChg>
      <pc:sldChg chg="modSp mod">
        <pc:chgData name="Paul Martin (staff)" userId="fca3622d-4548-4f1c-bf3c-64262bdd8f33" providerId="ADAL" clId="{F3D7F401-A134-45BC-B753-8740510E99E1}" dt="2023-06-02T15:06:57.306" v="703" actId="2711"/>
        <pc:sldMkLst>
          <pc:docMk/>
          <pc:sldMk cId="749755658" sldId="4335"/>
        </pc:sldMkLst>
        <pc:spChg chg="mod">
          <ac:chgData name="Paul Martin (staff)" userId="fca3622d-4548-4f1c-bf3c-64262bdd8f33" providerId="ADAL" clId="{F3D7F401-A134-45BC-B753-8740510E99E1}" dt="2023-06-02T15:06:57.306" v="703" actId="2711"/>
          <ac:spMkLst>
            <pc:docMk/>
            <pc:sldMk cId="749755658" sldId="4335"/>
            <ac:spMk id="2" creationId="{00000000-0000-0000-0000-000000000000}"/>
          </ac:spMkLst>
        </pc:spChg>
        <pc:spChg chg="mod">
          <ac:chgData name="Paul Martin (staff)" userId="fca3622d-4548-4f1c-bf3c-64262bdd8f33" providerId="ADAL" clId="{F3D7F401-A134-45BC-B753-8740510E99E1}" dt="2023-06-02T15:06:57.306" v="703" actId="2711"/>
          <ac:spMkLst>
            <pc:docMk/>
            <pc:sldMk cId="749755658" sldId="4335"/>
            <ac:spMk id="7" creationId="{00000000-0000-0000-0000-000000000000}"/>
          </ac:spMkLst>
        </pc:spChg>
        <pc:spChg chg="mod">
          <ac:chgData name="Paul Martin (staff)" userId="fca3622d-4548-4f1c-bf3c-64262bdd8f33" providerId="ADAL" clId="{F3D7F401-A134-45BC-B753-8740510E99E1}" dt="2023-06-02T15:06:57.306" v="703" actId="2711"/>
          <ac:spMkLst>
            <pc:docMk/>
            <pc:sldMk cId="749755658" sldId="4335"/>
            <ac:spMk id="11" creationId="{3BEAB72F-370C-47D3-B823-3AFA8D248D81}"/>
          </ac:spMkLst>
        </pc:spChg>
      </pc:sldChg>
      <pc:sldChg chg="modSp mod modNotesTx">
        <pc:chgData name="Paul Martin (staff)" userId="fca3622d-4548-4f1c-bf3c-64262bdd8f33" providerId="ADAL" clId="{F3D7F401-A134-45BC-B753-8740510E99E1}" dt="2023-06-02T15:07:05.590" v="704" actId="2711"/>
        <pc:sldMkLst>
          <pc:docMk/>
          <pc:sldMk cId="397842637" sldId="4336"/>
        </pc:sldMkLst>
        <pc:spChg chg="mod">
          <ac:chgData name="Paul Martin (staff)" userId="fca3622d-4548-4f1c-bf3c-64262bdd8f33" providerId="ADAL" clId="{F3D7F401-A134-45BC-B753-8740510E99E1}" dt="2023-06-02T15:07:05.590" v="704" actId="2711"/>
          <ac:spMkLst>
            <pc:docMk/>
            <pc:sldMk cId="397842637" sldId="4336"/>
            <ac:spMk id="6" creationId="{9D9F7C1F-339D-07A8-C8E0-6D87BF520F22}"/>
          </ac:spMkLst>
        </pc:spChg>
        <pc:spChg chg="mod">
          <ac:chgData name="Paul Martin (staff)" userId="fca3622d-4548-4f1c-bf3c-64262bdd8f33" providerId="ADAL" clId="{F3D7F401-A134-45BC-B753-8740510E99E1}" dt="2023-06-02T15:07:05.590" v="704" actId="2711"/>
          <ac:spMkLst>
            <pc:docMk/>
            <pc:sldMk cId="397842637" sldId="4336"/>
            <ac:spMk id="7" creationId="{470F4ECD-8307-0F4F-206D-797C72599EBE}"/>
          </ac:spMkLst>
        </pc:spChg>
        <pc:spChg chg="mod">
          <ac:chgData name="Paul Martin (staff)" userId="fca3622d-4548-4f1c-bf3c-64262bdd8f33" providerId="ADAL" clId="{F3D7F401-A134-45BC-B753-8740510E99E1}" dt="2023-06-02T15:07:05.590" v="704" actId="2711"/>
          <ac:spMkLst>
            <pc:docMk/>
            <pc:sldMk cId="397842637" sldId="4336"/>
            <ac:spMk id="8" creationId="{00000000-0000-0000-0000-000000000000}"/>
          </ac:spMkLst>
        </pc:spChg>
        <pc:spChg chg="mod">
          <ac:chgData name="Paul Martin (staff)" userId="fca3622d-4548-4f1c-bf3c-64262bdd8f33" providerId="ADAL" clId="{F3D7F401-A134-45BC-B753-8740510E99E1}" dt="2023-06-02T15:07:05.590" v="704" actId="2711"/>
          <ac:spMkLst>
            <pc:docMk/>
            <pc:sldMk cId="397842637" sldId="4336"/>
            <ac:spMk id="12" creationId="{4C096D99-990C-4962-946C-22997FB9474D}"/>
          </ac:spMkLst>
        </pc:spChg>
      </pc:sldChg>
      <pc:sldChg chg="modSp mod modNotesTx">
        <pc:chgData name="Paul Martin (staff)" userId="fca3622d-4548-4f1c-bf3c-64262bdd8f33" providerId="ADAL" clId="{F3D7F401-A134-45BC-B753-8740510E99E1}" dt="2023-06-02T15:13:50.167" v="711" actId="2711"/>
        <pc:sldMkLst>
          <pc:docMk/>
          <pc:sldMk cId="893612449" sldId="4342"/>
        </pc:sldMkLst>
        <pc:spChg chg="mod">
          <ac:chgData name="Paul Martin (staff)" userId="fca3622d-4548-4f1c-bf3c-64262bdd8f33" providerId="ADAL" clId="{F3D7F401-A134-45BC-B753-8740510E99E1}" dt="2023-06-02T15:13:50.167" v="711" actId="2711"/>
          <ac:spMkLst>
            <pc:docMk/>
            <pc:sldMk cId="893612449" sldId="4342"/>
            <ac:spMk id="3" creationId="{00000000-0000-0000-0000-000000000000}"/>
          </ac:spMkLst>
        </pc:spChg>
        <pc:spChg chg="mod">
          <ac:chgData name="Paul Martin (staff)" userId="fca3622d-4548-4f1c-bf3c-64262bdd8f33" providerId="ADAL" clId="{F3D7F401-A134-45BC-B753-8740510E99E1}" dt="2023-06-02T15:13:50.167" v="711" actId="2711"/>
          <ac:spMkLst>
            <pc:docMk/>
            <pc:sldMk cId="893612449" sldId="4342"/>
            <ac:spMk id="8" creationId="{C8139196-A3DA-4A0D-BAC9-76C4B3167384}"/>
          </ac:spMkLst>
        </pc:spChg>
      </pc:sldChg>
      <pc:sldChg chg="modSp mod modNotesTx">
        <pc:chgData name="Paul Martin (staff)" userId="fca3622d-4548-4f1c-bf3c-64262bdd8f33" providerId="ADAL" clId="{F3D7F401-A134-45BC-B753-8740510E99E1}" dt="2023-06-02T15:14:58.904" v="713" actId="2711"/>
        <pc:sldMkLst>
          <pc:docMk/>
          <pc:sldMk cId="3373831772" sldId="4343"/>
        </pc:sldMkLst>
        <pc:spChg chg="mod">
          <ac:chgData name="Paul Martin (staff)" userId="fca3622d-4548-4f1c-bf3c-64262bdd8f33" providerId="ADAL" clId="{F3D7F401-A134-45BC-B753-8740510E99E1}" dt="2023-06-02T15:14:58.904" v="713" actId="2711"/>
          <ac:spMkLst>
            <pc:docMk/>
            <pc:sldMk cId="3373831772" sldId="4343"/>
            <ac:spMk id="2" creationId="{00000000-0000-0000-0000-000000000000}"/>
          </ac:spMkLst>
        </pc:spChg>
        <pc:spChg chg="mod">
          <ac:chgData name="Paul Martin (staff)" userId="fca3622d-4548-4f1c-bf3c-64262bdd8f33" providerId="ADAL" clId="{F3D7F401-A134-45BC-B753-8740510E99E1}" dt="2023-06-02T15:14:58.904" v="713" actId="2711"/>
          <ac:spMkLst>
            <pc:docMk/>
            <pc:sldMk cId="3373831772" sldId="4343"/>
            <ac:spMk id="7" creationId="{00000000-0000-0000-0000-000000000000}"/>
          </ac:spMkLst>
        </pc:spChg>
        <pc:spChg chg="mod">
          <ac:chgData name="Paul Martin (staff)" userId="fca3622d-4548-4f1c-bf3c-64262bdd8f33" providerId="ADAL" clId="{F3D7F401-A134-45BC-B753-8740510E99E1}" dt="2023-06-02T15:14:58.904" v="713" actId="2711"/>
          <ac:spMkLst>
            <pc:docMk/>
            <pc:sldMk cId="3373831772" sldId="4343"/>
            <ac:spMk id="11" creationId="{3BEAB72F-370C-47D3-B823-3AFA8D248D81}"/>
          </ac:spMkLst>
        </pc:spChg>
      </pc:sldChg>
      <pc:sldChg chg="modSp mod modNotesTx">
        <pc:chgData name="Paul Martin (staff)" userId="fca3622d-4548-4f1c-bf3c-64262bdd8f33" providerId="ADAL" clId="{F3D7F401-A134-45BC-B753-8740510E99E1}" dt="2023-06-02T15:15:08.313" v="714" actId="2711"/>
        <pc:sldMkLst>
          <pc:docMk/>
          <pc:sldMk cId="3300900563" sldId="4346"/>
        </pc:sldMkLst>
        <pc:spChg chg="mod">
          <ac:chgData name="Paul Martin (staff)" userId="fca3622d-4548-4f1c-bf3c-64262bdd8f33" providerId="ADAL" clId="{F3D7F401-A134-45BC-B753-8740510E99E1}" dt="2023-06-02T15:15:08.313" v="714" actId="2711"/>
          <ac:spMkLst>
            <pc:docMk/>
            <pc:sldMk cId="3300900563" sldId="4346"/>
            <ac:spMk id="8" creationId="{F06B2345-35BB-4375-B2C2-62B9291C889E}"/>
          </ac:spMkLst>
        </pc:spChg>
        <pc:spChg chg="mod">
          <ac:chgData name="Paul Martin (staff)" userId="fca3622d-4548-4f1c-bf3c-64262bdd8f33" providerId="ADAL" clId="{F3D7F401-A134-45BC-B753-8740510E99E1}" dt="2023-06-02T15:15:08.313" v="714" actId="2711"/>
          <ac:spMkLst>
            <pc:docMk/>
            <pc:sldMk cId="3300900563" sldId="4346"/>
            <ac:spMk id="10" creationId="{00000000-0000-0000-0000-000000000000}"/>
          </ac:spMkLst>
        </pc:spChg>
      </pc:sldChg>
      <pc:sldChg chg="modSp mod">
        <pc:chgData name="Paul Martin (staff)" userId="fca3622d-4548-4f1c-bf3c-64262bdd8f33" providerId="ADAL" clId="{F3D7F401-A134-45BC-B753-8740510E99E1}" dt="2023-06-02T15:15:32.069" v="719" actId="2711"/>
        <pc:sldMkLst>
          <pc:docMk/>
          <pc:sldMk cId="3435674951" sldId="4347"/>
        </pc:sldMkLst>
        <pc:spChg chg="mod">
          <ac:chgData name="Paul Martin (staff)" userId="fca3622d-4548-4f1c-bf3c-64262bdd8f33" providerId="ADAL" clId="{F3D7F401-A134-45BC-B753-8740510E99E1}" dt="2023-06-02T15:15:32.069" v="719" actId="2711"/>
          <ac:spMkLst>
            <pc:docMk/>
            <pc:sldMk cId="3435674951" sldId="4347"/>
            <ac:spMk id="2" creationId="{CFCE797A-D5E3-DD83-CBBE-F8CDA750CEC5}"/>
          </ac:spMkLst>
        </pc:spChg>
        <pc:spChg chg="mod">
          <ac:chgData name="Paul Martin (staff)" userId="fca3622d-4548-4f1c-bf3c-64262bdd8f33" providerId="ADAL" clId="{F3D7F401-A134-45BC-B753-8740510E99E1}" dt="2023-06-02T15:15:32.069" v="719" actId="2711"/>
          <ac:spMkLst>
            <pc:docMk/>
            <pc:sldMk cId="3435674951" sldId="4347"/>
            <ac:spMk id="3" creationId="{DDCBEE68-05F2-D602-1004-EC7507622805}"/>
          </ac:spMkLst>
        </pc:spChg>
        <pc:spChg chg="mod">
          <ac:chgData name="Paul Martin (staff)" userId="fca3622d-4548-4f1c-bf3c-64262bdd8f33" providerId="ADAL" clId="{F3D7F401-A134-45BC-B753-8740510E99E1}" dt="2023-06-02T15:15:32.069" v="719" actId="2711"/>
          <ac:spMkLst>
            <pc:docMk/>
            <pc:sldMk cId="3435674951" sldId="4347"/>
            <ac:spMk id="4" creationId="{BE128B02-FA17-D066-1785-8BB503EB0D4D}"/>
          </ac:spMkLst>
        </pc:spChg>
        <pc:spChg chg="mod">
          <ac:chgData name="Paul Martin (staff)" userId="fca3622d-4548-4f1c-bf3c-64262bdd8f33" providerId="ADAL" clId="{F3D7F401-A134-45BC-B753-8740510E99E1}" dt="2023-06-02T15:15:32.069" v="719" actId="2711"/>
          <ac:spMkLst>
            <pc:docMk/>
            <pc:sldMk cId="3435674951" sldId="4347"/>
            <ac:spMk id="5" creationId="{E08C46F9-5AC5-43E3-3EC7-F8AC2E8FB3E2}"/>
          </ac:spMkLst>
        </pc:spChg>
        <pc:spChg chg="mod">
          <ac:chgData name="Paul Martin (staff)" userId="fca3622d-4548-4f1c-bf3c-64262bdd8f33" providerId="ADAL" clId="{F3D7F401-A134-45BC-B753-8740510E99E1}" dt="2023-06-02T15:15:32.069" v="719" actId="2711"/>
          <ac:spMkLst>
            <pc:docMk/>
            <pc:sldMk cId="3435674951" sldId="4347"/>
            <ac:spMk id="8" creationId="{00000000-0000-0000-0000-000000000000}"/>
          </ac:spMkLst>
        </pc:spChg>
        <pc:spChg chg="mod">
          <ac:chgData name="Paul Martin (staff)" userId="fca3622d-4548-4f1c-bf3c-64262bdd8f33" providerId="ADAL" clId="{F3D7F401-A134-45BC-B753-8740510E99E1}" dt="2023-06-02T15:15:32.069" v="719" actId="2711"/>
          <ac:spMkLst>
            <pc:docMk/>
            <pc:sldMk cId="3435674951" sldId="4347"/>
            <ac:spMk id="9" creationId="{00000000-0000-0000-0000-000000000000}"/>
          </ac:spMkLst>
        </pc:spChg>
        <pc:spChg chg="mod">
          <ac:chgData name="Paul Martin (staff)" userId="fca3622d-4548-4f1c-bf3c-64262bdd8f33" providerId="ADAL" clId="{F3D7F401-A134-45BC-B753-8740510E99E1}" dt="2023-06-02T15:15:32.069" v="719" actId="2711"/>
          <ac:spMkLst>
            <pc:docMk/>
            <pc:sldMk cId="3435674951" sldId="4347"/>
            <ac:spMk id="14" creationId="{1A532347-5B70-4DF5-927B-5DC952BD638E}"/>
          </ac:spMkLst>
        </pc:spChg>
      </pc:sldChg>
    </pc:docChg>
  </pc:docChgLst>
  <pc:docChgLst>
    <pc:chgData name="Fiona Grundy (staff)" userId="effe28a4-5eb2-4afd-80b8-1534fdcb8da5" providerId="ADAL" clId="{4A331419-8D5E-43F8-8856-82B9385D24CF}"/>
    <pc:docChg chg="undo redo custSel addSld delSld modSld sldOrd delMainMaster">
      <pc:chgData name="Fiona Grundy (staff)" userId="effe28a4-5eb2-4afd-80b8-1534fdcb8da5" providerId="ADAL" clId="{4A331419-8D5E-43F8-8856-82B9385D24CF}" dt="2023-05-31T15:16:14.364" v="4745" actId="313"/>
      <pc:docMkLst>
        <pc:docMk/>
      </pc:docMkLst>
      <pc:sldChg chg="modSp mod">
        <pc:chgData name="Fiona Grundy (staff)" userId="effe28a4-5eb2-4afd-80b8-1534fdcb8da5" providerId="ADAL" clId="{4A331419-8D5E-43F8-8856-82B9385D24CF}" dt="2023-05-31T14:47:48.696" v="2350" actId="20577"/>
        <pc:sldMkLst>
          <pc:docMk/>
          <pc:sldMk cId="2425805823" sldId="275"/>
        </pc:sldMkLst>
        <pc:spChg chg="mod">
          <ac:chgData name="Fiona Grundy (staff)" userId="effe28a4-5eb2-4afd-80b8-1534fdcb8da5" providerId="ADAL" clId="{4A331419-8D5E-43F8-8856-82B9385D24CF}" dt="2023-05-31T14:47:48.696" v="2350" actId="20577"/>
          <ac:spMkLst>
            <pc:docMk/>
            <pc:sldMk cId="2425805823" sldId="275"/>
            <ac:spMk id="3" creationId="{00000000-0000-0000-0000-000000000000}"/>
          </ac:spMkLst>
        </pc:spChg>
      </pc:sldChg>
      <pc:sldChg chg="add del">
        <pc:chgData name="Fiona Grundy (staff)" userId="effe28a4-5eb2-4afd-80b8-1534fdcb8da5" providerId="ADAL" clId="{4A331419-8D5E-43F8-8856-82B9385D24CF}" dt="2023-05-31T13:26:55.033" v="4" actId="47"/>
        <pc:sldMkLst>
          <pc:docMk/>
          <pc:sldMk cId="2038747667" sldId="286"/>
        </pc:sldMkLst>
      </pc:sldChg>
      <pc:sldChg chg="modNotesTx">
        <pc:chgData name="Fiona Grundy (staff)" userId="effe28a4-5eb2-4afd-80b8-1534fdcb8da5" providerId="ADAL" clId="{4A331419-8D5E-43F8-8856-82B9385D24CF}" dt="2023-05-31T15:11:31.882" v="4353" actId="20577"/>
        <pc:sldMkLst>
          <pc:docMk/>
          <pc:sldMk cId="3471291318" sldId="294"/>
        </pc:sldMkLst>
      </pc:sldChg>
      <pc:sldChg chg="modSp mod">
        <pc:chgData name="Fiona Grundy (staff)" userId="effe28a4-5eb2-4afd-80b8-1534fdcb8da5" providerId="ADAL" clId="{4A331419-8D5E-43F8-8856-82B9385D24CF}" dt="2023-05-31T14:15:55.423" v="1203" actId="14100"/>
        <pc:sldMkLst>
          <pc:docMk/>
          <pc:sldMk cId="3211893707" sldId="313"/>
        </pc:sldMkLst>
        <pc:spChg chg="mod">
          <ac:chgData name="Fiona Grundy (staff)" userId="effe28a4-5eb2-4afd-80b8-1534fdcb8da5" providerId="ADAL" clId="{4A331419-8D5E-43F8-8856-82B9385D24CF}" dt="2023-05-31T14:15:44.869" v="1201" actId="1076"/>
          <ac:spMkLst>
            <pc:docMk/>
            <pc:sldMk cId="3211893707" sldId="313"/>
            <ac:spMk id="3" creationId="{00000000-0000-0000-0000-000000000000}"/>
          </ac:spMkLst>
        </pc:spChg>
        <pc:spChg chg="mod">
          <ac:chgData name="Fiona Grundy (staff)" userId="effe28a4-5eb2-4afd-80b8-1534fdcb8da5" providerId="ADAL" clId="{4A331419-8D5E-43F8-8856-82B9385D24CF}" dt="2023-05-31T14:15:55.423" v="1203" actId="14100"/>
          <ac:spMkLst>
            <pc:docMk/>
            <pc:sldMk cId="3211893707" sldId="313"/>
            <ac:spMk id="4" creationId="{455308E1-29A1-ECC3-E22B-560821F1A3CA}"/>
          </ac:spMkLst>
        </pc:spChg>
      </pc:sldChg>
      <pc:sldChg chg="modSp mod ord modNotesTx">
        <pc:chgData name="Fiona Grundy (staff)" userId="effe28a4-5eb2-4afd-80b8-1534fdcb8da5" providerId="ADAL" clId="{4A331419-8D5E-43F8-8856-82B9385D24CF}" dt="2023-05-31T14:56:56.612" v="3243" actId="20577"/>
        <pc:sldMkLst>
          <pc:docMk/>
          <pc:sldMk cId="3683891680" sldId="316"/>
        </pc:sldMkLst>
        <pc:spChg chg="mod">
          <ac:chgData name="Fiona Grundy (staff)" userId="effe28a4-5eb2-4afd-80b8-1534fdcb8da5" providerId="ADAL" clId="{4A331419-8D5E-43F8-8856-82B9385D24CF}" dt="2023-05-31T14:24:46.984" v="1797" actId="20577"/>
          <ac:spMkLst>
            <pc:docMk/>
            <pc:sldMk cId="3683891680" sldId="316"/>
            <ac:spMk id="11" creationId="{1CCAE0DC-AA0B-438A-A06F-20DBA24C65EE}"/>
          </ac:spMkLst>
        </pc:spChg>
      </pc:sldChg>
      <pc:sldChg chg="delSp modSp mod">
        <pc:chgData name="Fiona Grundy (staff)" userId="effe28a4-5eb2-4afd-80b8-1534fdcb8da5" providerId="ADAL" clId="{4A331419-8D5E-43F8-8856-82B9385D24CF}" dt="2023-05-31T14:35:26.287" v="2219" actId="478"/>
        <pc:sldMkLst>
          <pc:docMk/>
          <pc:sldMk cId="4126174254" sldId="320"/>
        </pc:sldMkLst>
        <pc:spChg chg="del">
          <ac:chgData name="Fiona Grundy (staff)" userId="effe28a4-5eb2-4afd-80b8-1534fdcb8da5" providerId="ADAL" clId="{4A331419-8D5E-43F8-8856-82B9385D24CF}" dt="2023-05-31T14:35:15.325" v="2217" actId="478"/>
          <ac:spMkLst>
            <pc:docMk/>
            <pc:sldMk cId="4126174254" sldId="320"/>
            <ac:spMk id="4" creationId="{60357468-F468-34EB-013A-552921369D7D}"/>
          </ac:spMkLst>
        </pc:spChg>
        <pc:spChg chg="del">
          <ac:chgData name="Fiona Grundy (staff)" userId="effe28a4-5eb2-4afd-80b8-1534fdcb8da5" providerId="ADAL" clId="{4A331419-8D5E-43F8-8856-82B9385D24CF}" dt="2023-05-31T14:35:26.287" v="2219" actId="478"/>
          <ac:spMkLst>
            <pc:docMk/>
            <pc:sldMk cId="4126174254" sldId="320"/>
            <ac:spMk id="5" creationId="{89C8E5BE-53C0-66C9-BDAB-5874ADB0B3BB}"/>
          </ac:spMkLst>
        </pc:spChg>
        <pc:spChg chg="mod">
          <ac:chgData name="Fiona Grundy (staff)" userId="effe28a4-5eb2-4afd-80b8-1534fdcb8da5" providerId="ADAL" clId="{4A331419-8D5E-43F8-8856-82B9385D24CF}" dt="2023-05-31T14:35:22.880" v="2218" actId="1076"/>
          <ac:spMkLst>
            <pc:docMk/>
            <pc:sldMk cId="4126174254" sldId="320"/>
            <ac:spMk id="17" creationId="{00000000-0000-0000-0000-000000000000}"/>
          </ac:spMkLst>
        </pc:spChg>
        <pc:spChg chg="mod">
          <ac:chgData name="Fiona Grundy (staff)" userId="effe28a4-5eb2-4afd-80b8-1534fdcb8da5" providerId="ADAL" clId="{4A331419-8D5E-43F8-8856-82B9385D24CF}" dt="2023-05-31T14:35:22.880" v="2218" actId="1076"/>
          <ac:spMkLst>
            <pc:docMk/>
            <pc:sldMk cId="4126174254" sldId="320"/>
            <ac:spMk id="18" creationId="{00000000-0000-0000-0000-000000000000}"/>
          </ac:spMkLst>
        </pc:spChg>
      </pc:sldChg>
      <pc:sldChg chg="delSp mod modNotesTx">
        <pc:chgData name="Fiona Grundy (staff)" userId="effe28a4-5eb2-4afd-80b8-1534fdcb8da5" providerId="ADAL" clId="{4A331419-8D5E-43F8-8856-82B9385D24CF}" dt="2023-05-31T15:04:01.476" v="3695" actId="20577"/>
        <pc:sldMkLst>
          <pc:docMk/>
          <pc:sldMk cId="3496590755" sldId="323"/>
        </pc:sldMkLst>
        <pc:spChg chg="del">
          <ac:chgData name="Fiona Grundy (staff)" userId="effe28a4-5eb2-4afd-80b8-1534fdcb8da5" providerId="ADAL" clId="{4A331419-8D5E-43F8-8856-82B9385D24CF}" dt="2023-05-31T15:02:24.690" v="3672" actId="478"/>
          <ac:spMkLst>
            <pc:docMk/>
            <pc:sldMk cId="3496590755" sldId="323"/>
            <ac:spMk id="3" creationId="{351BE907-B133-411B-843A-20102E33F2CF}"/>
          </ac:spMkLst>
        </pc:spChg>
        <pc:spChg chg="del">
          <ac:chgData name="Fiona Grundy (staff)" userId="effe28a4-5eb2-4afd-80b8-1534fdcb8da5" providerId="ADAL" clId="{4A331419-8D5E-43F8-8856-82B9385D24CF}" dt="2023-05-31T15:02:24.690" v="3672" actId="478"/>
          <ac:spMkLst>
            <pc:docMk/>
            <pc:sldMk cId="3496590755" sldId="323"/>
            <ac:spMk id="6" creationId="{9B4578C7-20F7-6AC3-A5D4-610E3D4C694D}"/>
          </ac:spMkLst>
        </pc:spChg>
      </pc:sldChg>
      <pc:sldChg chg="addSp delSp modSp mod">
        <pc:chgData name="Fiona Grundy (staff)" userId="effe28a4-5eb2-4afd-80b8-1534fdcb8da5" providerId="ADAL" clId="{4A331419-8D5E-43F8-8856-82B9385D24CF}" dt="2023-05-31T14:44:35.671" v="2306" actId="1076"/>
        <pc:sldMkLst>
          <pc:docMk/>
          <pc:sldMk cId="1455473044" sldId="328"/>
        </pc:sldMkLst>
        <pc:spChg chg="add del mod">
          <ac:chgData name="Fiona Grundy (staff)" userId="effe28a4-5eb2-4afd-80b8-1534fdcb8da5" providerId="ADAL" clId="{4A331419-8D5E-43F8-8856-82B9385D24CF}" dt="2023-05-31T14:41:55.721" v="2295" actId="478"/>
          <ac:spMkLst>
            <pc:docMk/>
            <pc:sldMk cId="1455473044" sldId="328"/>
            <ac:spMk id="3" creationId="{6BB857F6-53C2-BFF5-3214-9DCB7D83E358}"/>
          </ac:spMkLst>
        </pc:spChg>
        <pc:spChg chg="del mod">
          <ac:chgData name="Fiona Grundy (staff)" userId="effe28a4-5eb2-4afd-80b8-1534fdcb8da5" providerId="ADAL" clId="{4A331419-8D5E-43F8-8856-82B9385D24CF}" dt="2023-05-31T14:42:15.746" v="2300" actId="478"/>
          <ac:spMkLst>
            <pc:docMk/>
            <pc:sldMk cId="1455473044" sldId="328"/>
            <ac:spMk id="4" creationId="{00000000-0000-0000-0000-000000000000}"/>
          </ac:spMkLst>
        </pc:spChg>
        <pc:spChg chg="add mod">
          <ac:chgData name="Fiona Grundy (staff)" userId="effe28a4-5eb2-4afd-80b8-1534fdcb8da5" providerId="ADAL" clId="{4A331419-8D5E-43F8-8856-82B9385D24CF}" dt="2023-05-31T14:44:35.671" v="2306" actId="1076"/>
          <ac:spMkLst>
            <pc:docMk/>
            <pc:sldMk cId="1455473044" sldId="328"/>
            <ac:spMk id="5" creationId="{B3D4631C-2122-278B-9512-13D956B32A22}"/>
          </ac:spMkLst>
        </pc:spChg>
        <pc:spChg chg="add mod">
          <ac:chgData name="Fiona Grundy (staff)" userId="effe28a4-5eb2-4afd-80b8-1534fdcb8da5" providerId="ADAL" clId="{4A331419-8D5E-43F8-8856-82B9385D24CF}" dt="2023-05-31T14:41:59.346" v="2297" actId="20577"/>
          <ac:spMkLst>
            <pc:docMk/>
            <pc:sldMk cId="1455473044" sldId="328"/>
            <ac:spMk id="6" creationId="{F65D80CE-6B65-6431-2921-BE3E7305FC54}"/>
          </ac:spMkLst>
        </pc:spChg>
        <pc:spChg chg="add del mod">
          <ac:chgData name="Fiona Grundy (staff)" userId="effe28a4-5eb2-4afd-80b8-1534fdcb8da5" providerId="ADAL" clId="{4A331419-8D5E-43F8-8856-82B9385D24CF}" dt="2023-05-31T14:42:18.692" v="2301" actId="478"/>
          <ac:spMkLst>
            <pc:docMk/>
            <pc:sldMk cId="1455473044" sldId="328"/>
            <ac:spMk id="8" creationId="{103108EB-483F-05A7-9C79-E6F628164DD9}"/>
          </ac:spMkLst>
        </pc:spChg>
      </pc:sldChg>
      <pc:sldChg chg="modSp del mod modAnim">
        <pc:chgData name="Fiona Grundy (staff)" userId="effe28a4-5eb2-4afd-80b8-1534fdcb8da5" providerId="ADAL" clId="{4A331419-8D5E-43F8-8856-82B9385D24CF}" dt="2023-05-31T14:16:04.445" v="1204" actId="47"/>
        <pc:sldMkLst>
          <pc:docMk/>
          <pc:sldMk cId="397220585" sldId="329"/>
        </pc:sldMkLst>
        <pc:spChg chg="mod">
          <ac:chgData name="Fiona Grundy (staff)" userId="effe28a4-5eb2-4afd-80b8-1534fdcb8da5" providerId="ADAL" clId="{4A331419-8D5E-43F8-8856-82B9385D24CF}" dt="2023-05-31T13:35:41.069" v="292" actId="12"/>
          <ac:spMkLst>
            <pc:docMk/>
            <pc:sldMk cId="397220585" sldId="329"/>
            <ac:spMk id="5" creationId="{00000000-0000-0000-0000-000000000000}"/>
          </ac:spMkLst>
        </pc:spChg>
        <pc:spChg chg="mod">
          <ac:chgData name="Fiona Grundy (staff)" userId="effe28a4-5eb2-4afd-80b8-1534fdcb8da5" providerId="ADAL" clId="{4A331419-8D5E-43F8-8856-82B9385D24CF}" dt="2023-05-31T13:32:39.841" v="200" actId="20577"/>
          <ac:spMkLst>
            <pc:docMk/>
            <pc:sldMk cId="397220585" sldId="329"/>
            <ac:spMk id="8" creationId="{FB8DCB9F-CCBD-4EDB-8BCF-B56257382655}"/>
          </ac:spMkLst>
        </pc:spChg>
      </pc:sldChg>
      <pc:sldChg chg="addSp delSp modSp mod modNotesTx">
        <pc:chgData name="Fiona Grundy (staff)" userId="effe28a4-5eb2-4afd-80b8-1534fdcb8da5" providerId="ADAL" clId="{4A331419-8D5E-43F8-8856-82B9385D24CF}" dt="2023-05-31T14:06:20.830" v="608" actId="1076"/>
        <pc:sldMkLst>
          <pc:docMk/>
          <pc:sldMk cId="911720041" sldId="331"/>
        </pc:sldMkLst>
        <pc:spChg chg="mod">
          <ac:chgData name="Fiona Grundy (staff)" userId="effe28a4-5eb2-4afd-80b8-1534fdcb8da5" providerId="ADAL" clId="{4A331419-8D5E-43F8-8856-82B9385D24CF}" dt="2023-05-31T13:54:29.334" v="522" actId="14100"/>
          <ac:spMkLst>
            <pc:docMk/>
            <pc:sldMk cId="911720041" sldId="331"/>
            <ac:spMk id="7" creationId="{00000000-0000-0000-0000-000000000000}"/>
          </ac:spMkLst>
        </pc:spChg>
        <pc:spChg chg="mod">
          <ac:chgData name="Fiona Grundy (staff)" userId="effe28a4-5eb2-4afd-80b8-1534fdcb8da5" providerId="ADAL" clId="{4A331419-8D5E-43F8-8856-82B9385D24CF}" dt="2023-05-31T13:51:20.616" v="457"/>
          <ac:spMkLst>
            <pc:docMk/>
            <pc:sldMk cId="911720041" sldId="331"/>
            <ac:spMk id="8" creationId="{78C4A23A-7D68-3441-9727-9462B68AFAA0}"/>
          </ac:spMkLst>
        </pc:spChg>
        <pc:spChg chg="mod">
          <ac:chgData name="Fiona Grundy (staff)" userId="effe28a4-5eb2-4afd-80b8-1534fdcb8da5" providerId="ADAL" clId="{4A331419-8D5E-43F8-8856-82B9385D24CF}" dt="2023-05-31T13:51:20.616" v="457"/>
          <ac:spMkLst>
            <pc:docMk/>
            <pc:sldMk cId="911720041" sldId="331"/>
            <ac:spMk id="9" creationId="{46F17963-6DFB-C3C0-C364-52B8E9367F21}"/>
          </ac:spMkLst>
        </pc:spChg>
        <pc:spChg chg="mod">
          <ac:chgData name="Fiona Grundy (staff)" userId="effe28a4-5eb2-4afd-80b8-1534fdcb8da5" providerId="ADAL" clId="{4A331419-8D5E-43F8-8856-82B9385D24CF}" dt="2023-05-31T13:51:20.616" v="457"/>
          <ac:spMkLst>
            <pc:docMk/>
            <pc:sldMk cId="911720041" sldId="331"/>
            <ac:spMk id="12" creationId="{159ABAA3-6352-6627-1428-0343BE5EC3C9}"/>
          </ac:spMkLst>
        </pc:spChg>
        <pc:spChg chg="mod">
          <ac:chgData name="Fiona Grundy (staff)" userId="effe28a4-5eb2-4afd-80b8-1534fdcb8da5" providerId="ADAL" clId="{4A331419-8D5E-43F8-8856-82B9385D24CF}" dt="2023-05-31T13:51:20.616" v="457"/>
          <ac:spMkLst>
            <pc:docMk/>
            <pc:sldMk cId="911720041" sldId="331"/>
            <ac:spMk id="13" creationId="{C5370C11-15B1-DB9B-0635-92885DA6A5E6}"/>
          </ac:spMkLst>
        </pc:spChg>
        <pc:spChg chg="add mod">
          <ac:chgData name="Fiona Grundy (staff)" userId="effe28a4-5eb2-4afd-80b8-1534fdcb8da5" providerId="ADAL" clId="{4A331419-8D5E-43F8-8856-82B9385D24CF}" dt="2023-05-31T14:06:20.830" v="608" actId="1076"/>
          <ac:spMkLst>
            <pc:docMk/>
            <pc:sldMk cId="911720041" sldId="331"/>
            <ac:spMk id="15" creationId="{701D0016-FBCB-4FAA-4063-FBB1677DFF6F}"/>
          </ac:spMkLst>
        </pc:spChg>
        <pc:spChg chg="add mod ord">
          <ac:chgData name="Fiona Grundy (staff)" userId="effe28a4-5eb2-4afd-80b8-1534fdcb8da5" providerId="ADAL" clId="{4A331419-8D5E-43F8-8856-82B9385D24CF}" dt="2023-05-31T14:04:35.030" v="590" actId="1076"/>
          <ac:spMkLst>
            <pc:docMk/>
            <pc:sldMk cId="911720041" sldId="331"/>
            <ac:spMk id="17" creationId="{4F26BCD8-D175-22B5-5CB6-4AC95BF953DE}"/>
          </ac:spMkLst>
        </pc:spChg>
        <pc:spChg chg="add mod">
          <ac:chgData name="Fiona Grundy (staff)" userId="effe28a4-5eb2-4afd-80b8-1534fdcb8da5" providerId="ADAL" clId="{4A331419-8D5E-43F8-8856-82B9385D24CF}" dt="2023-05-31T14:04:35.030" v="590" actId="1076"/>
          <ac:spMkLst>
            <pc:docMk/>
            <pc:sldMk cId="911720041" sldId="331"/>
            <ac:spMk id="19" creationId="{21962123-2E31-424F-F7FC-00F1DD881164}"/>
          </ac:spMkLst>
        </pc:spChg>
        <pc:spChg chg="add del mod">
          <ac:chgData name="Fiona Grundy (staff)" userId="effe28a4-5eb2-4afd-80b8-1534fdcb8da5" providerId="ADAL" clId="{4A331419-8D5E-43F8-8856-82B9385D24CF}" dt="2023-05-31T14:04:27.136" v="589" actId="478"/>
          <ac:spMkLst>
            <pc:docMk/>
            <pc:sldMk cId="911720041" sldId="331"/>
            <ac:spMk id="20" creationId="{8470130F-2EBF-E840-96AE-05F583B97909}"/>
          </ac:spMkLst>
        </pc:spChg>
        <pc:grpChg chg="add del mod">
          <ac:chgData name="Fiona Grundy (staff)" userId="effe28a4-5eb2-4afd-80b8-1534fdcb8da5" providerId="ADAL" clId="{4A331419-8D5E-43F8-8856-82B9385D24CF}" dt="2023-05-31T13:55:02.534" v="528" actId="478"/>
          <ac:grpSpMkLst>
            <pc:docMk/>
            <pc:sldMk cId="911720041" sldId="331"/>
            <ac:grpSpMk id="3" creationId="{61A37F66-9E71-30A1-FB5A-271954445C6F}"/>
          </ac:grpSpMkLst>
        </pc:grpChg>
        <pc:grpChg chg="mod">
          <ac:chgData name="Fiona Grundy (staff)" userId="effe28a4-5eb2-4afd-80b8-1534fdcb8da5" providerId="ADAL" clId="{4A331419-8D5E-43F8-8856-82B9385D24CF}" dt="2023-05-31T13:51:20.616" v="457"/>
          <ac:grpSpMkLst>
            <pc:docMk/>
            <pc:sldMk cId="911720041" sldId="331"/>
            <ac:grpSpMk id="6" creationId="{422C970B-2632-2A74-9E57-C0F50E35869D}"/>
          </ac:grpSpMkLst>
        </pc:grpChg>
        <pc:picChg chg="mod">
          <ac:chgData name="Fiona Grundy (staff)" userId="effe28a4-5eb2-4afd-80b8-1534fdcb8da5" providerId="ADAL" clId="{4A331419-8D5E-43F8-8856-82B9385D24CF}" dt="2023-05-31T13:51:20.616" v="457"/>
          <ac:picMkLst>
            <pc:docMk/>
            <pc:sldMk cId="911720041" sldId="331"/>
            <ac:picMk id="5" creationId="{44ACAE38-64DA-DF93-F160-2644BBA60B9D}"/>
          </ac:picMkLst>
        </pc:picChg>
        <pc:picChg chg="add del mod ord">
          <ac:chgData name="Fiona Grundy (staff)" userId="effe28a4-5eb2-4afd-80b8-1534fdcb8da5" providerId="ADAL" clId="{4A331419-8D5E-43F8-8856-82B9385D24CF}" dt="2023-05-31T14:01:24.618" v="560" actId="478"/>
          <ac:picMkLst>
            <pc:docMk/>
            <pc:sldMk cId="911720041" sldId="331"/>
            <ac:picMk id="16" creationId="{60CDBE69-74F9-7669-51FB-447D1CF0B953}"/>
          </ac:picMkLst>
        </pc:picChg>
        <pc:picChg chg="add mod ord">
          <ac:chgData name="Fiona Grundy (staff)" userId="effe28a4-5eb2-4afd-80b8-1534fdcb8da5" providerId="ADAL" clId="{4A331419-8D5E-43F8-8856-82B9385D24CF}" dt="2023-05-31T14:04:35.030" v="590" actId="1076"/>
          <ac:picMkLst>
            <pc:docMk/>
            <pc:sldMk cId="911720041" sldId="331"/>
            <ac:picMk id="18" creationId="{0EB6C7A3-7309-2281-A82A-AE92F3C2D457}"/>
          </ac:picMkLst>
        </pc:picChg>
        <pc:picChg chg="add del mod">
          <ac:chgData name="Fiona Grundy (staff)" userId="effe28a4-5eb2-4afd-80b8-1534fdcb8da5" providerId="ADAL" clId="{4A331419-8D5E-43F8-8856-82B9385D24CF}" dt="2023-05-31T14:05:16.702" v="596" actId="478"/>
          <ac:picMkLst>
            <pc:docMk/>
            <pc:sldMk cId="911720041" sldId="331"/>
            <ac:picMk id="21" creationId="{8AA60F0F-9EFE-85F8-AA5C-BC8101F849E2}"/>
          </ac:picMkLst>
        </pc:picChg>
        <pc:picChg chg="add mod">
          <ac:chgData name="Fiona Grundy (staff)" userId="effe28a4-5eb2-4afd-80b8-1534fdcb8da5" providerId="ADAL" clId="{4A331419-8D5E-43F8-8856-82B9385D24CF}" dt="2023-05-31T14:06:16.259" v="607" actId="1076"/>
          <ac:picMkLst>
            <pc:docMk/>
            <pc:sldMk cId="911720041" sldId="331"/>
            <ac:picMk id="22" creationId="{B5498FDF-2A29-5FFB-02A6-F45B6B94BB42}"/>
          </ac:picMkLst>
        </pc:picChg>
      </pc:sldChg>
      <pc:sldChg chg="addSp modSp mod">
        <pc:chgData name="Fiona Grundy (staff)" userId="effe28a4-5eb2-4afd-80b8-1534fdcb8da5" providerId="ADAL" clId="{4A331419-8D5E-43F8-8856-82B9385D24CF}" dt="2023-05-31T14:39:47.023" v="2278" actId="113"/>
        <pc:sldMkLst>
          <pc:docMk/>
          <pc:sldMk cId="2174458129" sldId="336"/>
        </pc:sldMkLst>
        <pc:spChg chg="add mod">
          <ac:chgData name="Fiona Grundy (staff)" userId="effe28a4-5eb2-4afd-80b8-1534fdcb8da5" providerId="ADAL" clId="{4A331419-8D5E-43F8-8856-82B9385D24CF}" dt="2023-05-31T14:39:47.023" v="2278" actId="113"/>
          <ac:spMkLst>
            <pc:docMk/>
            <pc:sldMk cId="2174458129" sldId="336"/>
            <ac:spMk id="3" creationId="{699CF157-2B21-8B1E-4D62-55B9A13D13BE}"/>
          </ac:spMkLst>
        </pc:spChg>
        <pc:spChg chg="mod">
          <ac:chgData name="Fiona Grundy (staff)" userId="effe28a4-5eb2-4afd-80b8-1534fdcb8da5" providerId="ADAL" clId="{4A331419-8D5E-43F8-8856-82B9385D24CF}" dt="2023-05-31T14:39:30.914" v="2274" actId="1076"/>
          <ac:spMkLst>
            <pc:docMk/>
            <pc:sldMk cId="2174458129" sldId="336"/>
            <ac:spMk id="4" creationId="{00000000-0000-0000-0000-000000000000}"/>
          </ac:spMkLst>
        </pc:spChg>
      </pc:sldChg>
      <pc:sldChg chg="del">
        <pc:chgData name="Fiona Grundy (staff)" userId="effe28a4-5eb2-4afd-80b8-1534fdcb8da5" providerId="ADAL" clId="{4A331419-8D5E-43F8-8856-82B9385D24CF}" dt="2023-05-31T14:08:15.718" v="612" actId="47"/>
        <pc:sldMkLst>
          <pc:docMk/>
          <pc:sldMk cId="3966399252" sldId="342"/>
        </pc:sldMkLst>
      </pc:sldChg>
      <pc:sldChg chg="addSp modSp del mod">
        <pc:chgData name="Fiona Grundy (staff)" userId="effe28a4-5eb2-4afd-80b8-1534fdcb8da5" providerId="ADAL" clId="{4A331419-8D5E-43F8-8856-82B9385D24CF}" dt="2023-05-31T13:30:33.485" v="169" actId="47"/>
        <pc:sldMkLst>
          <pc:docMk/>
          <pc:sldMk cId="3546564941" sldId="350"/>
        </pc:sldMkLst>
        <pc:spChg chg="mod">
          <ac:chgData name="Fiona Grundy (staff)" userId="effe28a4-5eb2-4afd-80b8-1534fdcb8da5" providerId="ADAL" clId="{4A331419-8D5E-43F8-8856-82B9385D24CF}" dt="2023-05-31T13:29:55.940" v="168" actId="1076"/>
          <ac:spMkLst>
            <pc:docMk/>
            <pc:sldMk cId="3546564941" sldId="350"/>
            <ac:spMk id="2" creationId="{C96793B9-59BA-9165-71D5-A18986D76C15}"/>
          </ac:spMkLst>
        </pc:spChg>
        <pc:spChg chg="mod">
          <ac:chgData name="Fiona Grundy (staff)" userId="effe28a4-5eb2-4afd-80b8-1534fdcb8da5" providerId="ADAL" clId="{4A331419-8D5E-43F8-8856-82B9385D24CF}" dt="2023-05-31T13:29:55.940" v="168" actId="1076"/>
          <ac:spMkLst>
            <pc:docMk/>
            <pc:sldMk cId="3546564941" sldId="350"/>
            <ac:spMk id="3" creationId="{2A49A508-84FB-42C8-5E8F-ECFFA6D887B0}"/>
          </ac:spMkLst>
        </pc:spChg>
        <pc:spChg chg="mod">
          <ac:chgData name="Fiona Grundy (staff)" userId="effe28a4-5eb2-4afd-80b8-1534fdcb8da5" providerId="ADAL" clId="{4A331419-8D5E-43F8-8856-82B9385D24CF}" dt="2023-05-31T13:29:55.940" v="168" actId="1076"/>
          <ac:spMkLst>
            <pc:docMk/>
            <pc:sldMk cId="3546564941" sldId="350"/>
            <ac:spMk id="4" creationId="{8ED3D62C-024F-D218-C0AE-D4F85B791BD4}"/>
          </ac:spMkLst>
        </pc:spChg>
        <pc:spChg chg="mod">
          <ac:chgData name="Fiona Grundy (staff)" userId="effe28a4-5eb2-4afd-80b8-1534fdcb8da5" providerId="ADAL" clId="{4A331419-8D5E-43F8-8856-82B9385D24CF}" dt="2023-05-31T13:29:55.940" v="168" actId="1076"/>
          <ac:spMkLst>
            <pc:docMk/>
            <pc:sldMk cId="3546564941" sldId="350"/>
            <ac:spMk id="5" creationId="{E292DE54-3292-683E-FB80-5ABD3474DCB6}"/>
          </ac:spMkLst>
        </pc:spChg>
        <pc:spChg chg="mod">
          <ac:chgData name="Fiona Grundy (staff)" userId="effe28a4-5eb2-4afd-80b8-1534fdcb8da5" providerId="ADAL" clId="{4A331419-8D5E-43F8-8856-82B9385D24CF}" dt="2023-05-31T13:29:55.940" v="168" actId="1076"/>
          <ac:spMkLst>
            <pc:docMk/>
            <pc:sldMk cId="3546564941" sldId="350"/>
            <ac:spMk id="6" creationId="{B01E298D-63CF-D00B-4F63-42254BC028FE}"/>
          </ac:spMkLst>
        </pc:spChg>
        <pc:spChg chg="add mod">
          <ac:chgData name="Fiona Grundy (staff)" userId="effe28a4-5eb2-4afd-80b8-1534fdcb8da5" providerId="ADAL" clId="{4A331419-8D5E-43F8-8856-82B9385D24CF}" dt="2023-05-31T13:29:44.934" v="167" actId="20577"/>
          <ac:spMkLst>
            <pc:docMk/>
            <pc:sldMk cId="3546564941" sldId="350"/>
            <ac:spMk id="7" creationId="{65AEDE78-8758-1A77-960A-FB35AC644130}"/>
          </ac:spMkLst>
        </pc:spChg>
        <pc:spChg chg="mod">
          <ac:chgData name="Fiona Grundy (staff)" userId="effe28a4-5eb2-4afd-80b8-1534fdcb8da5" providerId="ADAL" clId="{4A331419-8D5E-43F8-8856-82B9385D24CF}" dt="2023-05-31T13:29:55.940" v="168" actId="1076"/>
          <ac:spMkLst>
            <pc:docMk/>
            <pc:sldMk cId="3546564941" sldId="350"/>
            <ac:spMk id="8" creationId="{35934DB0-AF86-B0CE-0CD0-4C77A04D59EB}"/>
          </ac:spMkLst>
        </pc:spChg>
        <pc:spChg chg="mod">
          <ac:chgData name="Fiona Grundy (staff)" userId="effe28a4-5eb2-4afd-80b8-1534fdcb8da5" providerId="ADAL" clId="{4A331419-8D5E-43F8-8856-82B9385D24CF}" dt="2023-05-31T13:29:55.940" v="168" actId="1076"/>
          <ac:spMkLst>
            <pc:docMk/>
            <pc:sldMk cId="3546564941" sldId="350"/>
            <ac:spMk id="9" creationId="{90648031-CD02-0E29-17FC-1151DC7B0046}"/>
          </ac:spMkLst>
        </pc:spChg>
        <pc:spChg chg="mod">
          <ac:chgData name="Fiona Grundy (staff)" userId="effe28a4-5eb2-4afd-80b8-1534fdcb8da5" providerId="ADAL" clId="{4A331419-8D5E-43F8-8856-82B9385D24CF}" dt="2023-05-31T13:29:55.940" v="168" actId="1076"/>
          <ac:spMkLst>
            <pc:docMk/>
            <pc:sldMk cId="3546564941" sldId="350"/>
            <ac:spMk id="10" creationId="{93024FE1-5E83-D15A-2BC0-4A87117DF716}"/>
          </ac:spMkLst>
        </pc:spChg>
        <pc:spChg chg="mod">
          <ac:chgData name="Fiona Grundy (staff)" userId="effe28a4-5eb2-4afd-80b8-1534fdcb8da5" providerId="ADAL" clId="{4A331419-8D5E-43F8-8856-82B9385D24CF}" dt="2023-05-31T13:28:25.764" v="14" actId="20577"/>
          <ac:spMkLst>
            <pc:docMk/>
            <pc:sldMk cId="3546564941" sldId="350"/>
            <ac:spMk id="12" creationId="{317F2861-6282-46A1-9B01-BB71F97B342E}"/>
          </ac:spMkLst>
        </pc:spChg>
        <pc:spChg chg="mod">
          <ac:chgData name="Fiona Grundy (staff)" userId="effe28a4-5eb2-4afd-80b8-1534fdcb8da5" providerId="ADAL" clId="{4A331419-8D5E-43F8-8856-82B9385D24CF}" dt="2023-05-31T13:29:55.940" v="168" actId="1076"/>
          <ac:spMkLst>
            <pc:docMk/>
            <pc:sldMk cId="3546564941" sldId="350"/>
            <ac:spMk id="14" creationId="{44EBD273-13B1-CA64-B3C0-3451BCA908CB}"/>
          </ac:spMkLst>
        </pc:spChg>
        <pc:spChg chg="mod">
          <ac:chgData name="Fiona Grundy (staff)" userId="effe28a4-5eb2-4afd-80b8-1534fdcb8da5" providerId="ADAL" clId="{4A331419-8D5E-43F8-8856-82B9385D24CF}" dt="2023-05-31T13:29:55.940" v="168" actId="1076"/>
          <ac:spMkLst>
            <pc:docMk/>
            <pc:sldMk cId="3546564941" sldId="350"/>
            <ac:spMk id="15" creationId="{EEE9DCF8-6020-08B9-D73A-80912EE49D0A}"/>
          </ac:spMkLst>
        </pc:spChg>
        <pc:spChg chg="mod">
          <ac:chgData name="Fiona Grundy (staff)" userId="effe28a4-5eb2-4afd-80b8-1534fdcb8da5" providerId="ADAL" clId="{4A331419-8D5E-43F8-8856-82B9385D24CF}" dt="2023-05-31T13:29:55.940" v="168" actId="1076"/>
          <ac:spMkLst>
            <pc:docMk/>
            <pc:sldMk cId="3546564941" sldId="350"/>
            <ac:spMk id="26" creationId="{748D2018-DAAD-B9F5-9C11-4283A7647EED}"/>
          </ac:spMkLst>
        </pc:spChg>
        <pc:spChg chg="mod">
          <ac:chgData name="Fiona Grundy (staff)" userId="effe28a4-5eb2-4afd-80b8-1534fdcb8da5" providerId="ADAL" clId="{4A331419-8D5E-43F8-8856-82B9385D24CF}" dt="2023-05-31T13:29:55.940" v="168" actId="1076"/>
          <ac:spMkLst>
            <pc:docMk/>
            <pc:sldMk cId="3546564941" sldId="350"/>
            <ac:spMk id="30" creationId="{23D2324C-96AC-A5E2-4723-BB92CEAA48F7}"/>
          </ac:spMkLst>
        </pc:spChg>
        <pc:cxnChg chg="mod">
          <ac:chgData name="Fiona Grundy (staff)" userId="effe28a4-5eb2-4afd-80b8-1534fdcb8da5" providerId="ADAL" clId="{4A331419-8D5E-43F8-8856-82B9385D24CF}" dt="2023-05-31T13:29:55.940" v="168" actId="1076"/>
          <ac:cxnSpMkLst>
            <pc:docMk/>
            <pc:sldMk cId="3546564941" sldId="350"/>
            <ac:cxnSpMk id="23" creationId="{B7278BA4-3AA5-66F4-7CF1-204EF0E93B0D}"/>
          </ac:cxnSpMkLst>
        </pc:cxnChg>
        <pc:cxnChg chg="mod">
          <ac:chgData name="Fiona Grundy (staff)" userId="effe28a4-5eb2-4afd-80b8-1534fdcb8da5" providerId="ADAL" clId="{4A331419-8D5E-43F8-8856-82B9385D24CF}" dt="2023-05-31T13:29:55.940" v="168" actId="1076"/>
          <ac:cxnSpMkLst>
            <pc:docMk/>
            <pc:sldMk cId="3546564941" sldId="350"/>
            <ac:cxnSpMk id="24" creationId="{0EE24772-515C-F94B-649F-9D1E8926CAAD}"/>
          </ac:cxnSpMkLst>
        </pc:cxnChg>
        <pc:cxnChg chg="mod">
          <ac:chgData name="Fiona Grundy (staff)" userId="effe28a4-5eb2-4afd-80b8-1534fdcb8da5" providerId="ADAL" clId="{4A331419-8D5E-43F8-8856-82B9385D24CF}" dt="2023-05-31T13:29:55.940" v="168" actId="1076"/>
          <ac:cxnSpMkLst>
            <pc:docMk/>
            <pc:sldMk cId="3546564941" sldId="350"/>
            <ac:cxnSpMk id="25" creationId="{03BEADB8-BF38-B081-88C9-64824D9D5E69}"/>
          </ac:cxnSpMkLst>
        </pc:cxnChg>
      </pc:sldChg>
      <pc:sldChg chg="addSp delSp modSp mod">
        <pc:chgData name="Fiona Grundy (staff)" userId="effe28a4-5eb2-4afd-80b8-1534fdcb8da5" providerId="ADAL" clId="{4A331419-8D5E-43F8-8856-82B9385D24CF}" dt="2023-05-31T14:41:29.129" v="2292" actId="20577"/>
        <pc:sldMkLst>
          <pc:docMk/>
          <pc:sldMk cId="802239790" sldId="351"/>
        </pc:sldMkLst>
        <pc:spChg chg="add del mod">
          <ac:chgData name="Fiona Grundy (staff)" userId="effe28a4-5eb2-4afd-80b8-1534fdcb8da5" providerId="ADAL" clId="{4A331419-8D5E-43F8-8856-82B9385D24CF}" dt="2023-05-31T14:36:44.767" v="2245" actId="478"/>
          <ac:spMkLst>
            <pc:docMk/>
            <pc:sldMk cId="802239790" sldId="351"/>
            <ac:spMk id="3" creationId="{AA851DE5-3FAB-7211-02E2-FBFD2130FA66}"/>
          </ac:spMkLst>
        </pc:spChg>
        <pc:spChg chg="del mod">
          <ac:chgData name="Fiona Grundy (staff)" userId="effe28a4-5eb2-4afd-80b8-1534fdcb8da5" providerId="ADAL" clId="{4A331419-8D5E-43F8-8856-82B9385D24CF}" dt="2023-05-31T14:36:42.965" v="2244" actId="478"/>
          <ac:spMkLst>
            <pc:docMk/>
            <pc:sldMk cId="802239790" sldId="351"/>
            <ac:spMk id="4" creationId="{00000000-0000-0000-0000-000000000000}"/>
          </ac:spMkLst>
        </pc:spChg>
        <pc:spChg chg="add del mod">
          <ac:chgData name="Fiona Grundy (staff)" userId="effe28a4-5eb2-4afd-80b8-1534fdcb8da5" providerId="ADAL" clId="{4A331419-8D5E-43F8-8856-82B9385D24CF}" dt="2023-05-31T14:36:46.371" v="2246" actId="478"/>
          <ac:spMkLst>
            <pc:docMk/>
            <pc:sldMk cId="802239790" sldId="351"/>
            <ac:spMk id="6" creationId="{446A5BFA-AD55-0772-257F-4CCF50BD36A0}"/>
          </ac:spMkLst>
        </pc:spChg>
        <pc:spChg chg="add del mod">
          <ac:chgData name="Fiona Grundy (staff)" userId="effe28a4-5eb2-4afd-80b8-1534fdcb8da5" providerId="ADAL" clId="{4A331419-8D5E-43F8-8856-82B9385D24CF}" dt="2023-05-31T14:41:13.058" v="2289" actId="478"/>
          <ac:spMkLst>
            <pc:docMk/>
            <pc:sldMk cId="802239790" sldId="351"/>
            <ac:spMk id="7" creationId="{DD111425-F9D8-70FC-184B-A7BD28F8D49B}"/>
          </ac:spMkLst>
        </pc:spChg>
        <pc:spChg chg="add del mod">
          <ac:chgData name="Fiona Grundy (staff)" userId="effe28a4-5eb2-4afd-80b8-1534fdcb8da5" providerId="ADAL" clId="{4A331419-8D5E-43F8-8856-82B9385D24CF}" dt="2023-05-31T14:40:29.458" v="2282" actId="478"/>
          <ac:spMkLst>
            <pc:docMk/>
            <pc:sldMk cId="802239790" sldId="351"/>
            <ac:spMk id="8" creationId="{61FBCA75-E641-B194-D5D0-52BC1770F58C}"/>
          </ac:spMkLst>
        </pc:spChg>
        <pc:spChg chg="add del">
          <ac:chgData name="Fiona Grundy (staff)" userId="effe28a4-5eb2-4afd-80b8-1534fdcb8da5" providerId="ADAL" clId="{4A331419-8D5E-43F8-8856-82B9385D24CF}" dt="2023-05-31T14:40:09.596" v="2280" actId="478"/>
          <ac:spMkLst>
            <pc:docMk/>
            <pc:sldMk cId="802239790" sldId="351"/>
            <ac:spMk id="10" creationId="{932C174C-3024-2869-A220-C269585B681A}"/>
          </ac:spMkLst>
        </pc:spChg>
        <pc:spChg chg="add mod">
          <ac:chgData name="Fiona Grundy (staff)" userId="effe28a4-5eb2-4afd-80b8-1534fdcb8da5" providerId="ADAL" clId="{4A331419-8D5E-43F8-8856-82B9385D24CF}" dt="2023-05-31T14:41:08.712" v="2288"/>
          <ac:spMkLst>
            <pc:docMk/>
            <pc:sldMk cId="802239790" sldId="351"/>
            <ac:spMk id="11" creationId="{D38BA814-9EAC-0704-F214-B0A833D8A439}"/>
          </ac:spMkLst>
        </pc:spChg>
        <pc:spChg chg="add mod">
          <ac:chgData name="Fiona Grundy (staff)" userId="effe28a4-5eb2-4afd-80b8-1534fdcb8da5" providerId="ADAL" clId="{4A331419-8D5E-43F8-8856-82B9385D24CF}" dt="2023-05-31T14:41:29.129" v="2292" actId="20577"/>
          <ac:spMkLst>
            <pc:docMk/>
            <pc:sldMk cId="802239790" sldId="351"/>
            <ac:spMk id="12" creationId="{18F53F86-C834-C318-ED34-95408C4D758D}"/>
          </ac:spMkLst>
        </pc:spChg>
        <pc:spChg chg="add del mod">
          <ac:chgData name="Fiona Grundy (staff)" userId="effe28a4-5eb2-4afd-80b8-1534fdcb8da5" providerId="ADAL" clId="{4A331419-8D5E-43F8-8856-82B9385D24CF}" dt="2023-05-31T14:40:38.723" v="2284" actId="478"/>
          <ac:spMkLst>
            <pc:docMk/>
            <pc:sldMk cId="802239790" sldId="351"/>
            <ac:spMk id="14" creationId="{A2D90C27-4375-ADAF-6870-0211331F1E5D}"/>
          </ac:spMkLst>
        </pc:spChg>
        <pc:spChg chg="add del mod">
          <ac:chgData name="Fiona Grundy (staff)" userId="effe28a4-5eb2-4afd-80b8-1534fdcb8da5" providerId="ADAL" clId="{4A331419-8D5E-43F8-8856-82B9385D24CF}" dt="2023-05-31T14:41:21.994" v="2290" actId="478"/>
          <ac:spMkLst>
            <pc:docMk/>
            <pc:sldMk cId="802239790" sldId="351"/>
            <ac:spMk id="16" creationId="{0EFB5D03-B76C-5712-035A-B679BBCB5399}"/>
          </ac:spMkLst>
        </pc:spChg>
      </pc:sldChg>
      <pc:sldChg chg="modSp mod modNotesTx">
        <pc:chgData name="Fiona Grundy (staff)" userId="effe28a4-5eb2-4afd-80b8-1534fdcb8da5" providerId="ADAL" clId="{4A331419-8D5E-43F8-8856-82B9385D24CF}" dt="2023-05-31T15:01:55.661" v="3669" actId="20577"/>
        <pc:sldMkLst>
          <pc:docMk/>
          <pc:sldMk cId="3541683207" sldId="353"/>
        </pc:sldMkLst>
        <pc:spChg chg="mod">
          <ac:chgData name="Fiona Grundy (staff)" userId="effe28a4-5eb2-4afd-80b8-1534fdcb8da5" providerId="ADAL" clId="{4A331419-8D5E-43F8-8856-82B9385D24CF}" dt="2023-05-31T15:00:44.312" v="3480" actId="14100"/>
          <ac:spMkLst>
            <pc:docMk/>
            <pc:sldMk cId="3541683207" sldId="353"/>
            <ac:spMk id="10" creationId="{EA9A89CD-2848-4378-B15E-8F56AD2CC075}"/>
          </ac:spMkLst>
        </pc:spChg>
        <pc:cxnChg chg="mod">
          <ac:chgData name="Fiona Grundy (staff)" userId="effe28a4-5eb2-4afd-80b8-1534fdcb8da5" providerId="ADAL" clId="{4A331419-8D5E-43F8-8856-82B9385D24CF}" dt="2023-05-31T15:00:47.250" v="3481" actId="14100"/>
          <ac:cxnSpMkLst>
            <pc:docMk/>
            <pc:sldMk cId="3541683207" sldId="353"/>
            <ac:cxnSpMk id="9" creationId="{45EC37D3-BFE7-42C9-A03F-5DAF3D6CABCD}"/>
          </ac:cxnSpMkLst>
        </pc:cxnChg>
      </pc:sldChg>
      <pc:sldChg chg="del">
        <pc:chgData name="Fiona Grundy (staff)" userId="effe28a4-5eb2-4afd-80b8-1534fdcb8da5" providerId="ADAL" clId="{4A331419-8D5E-43F8-8856-82B9385D24CF}" dt="2023-05-31T14:07:46.510" v="611" actId="47"/>
        <pc:sldMkLst>
          <pc:docMk/>
          <pc:sldMk cId="1873875082" sldId="354"/>
        </pc:sldMkLst>
      </pc:sldChg>
      <pc:sldChg chg="addSp delSp modSp del">
        <pc:chgData name="Fiona Grundy (staff)" userId="effe28a4-5eb2-4afd-80b8-1534fdcb8da5" providerId="ADAL" clId="{4A331419-8D5E-43F8-8856-82B9385D24CF}" dt="2023-05-31T14:05:20.422" v="597" actId="47"/>
        <pc:sldMkLst>
          <pc:docMk/>
          <pc:sldMk cId="2214586501" sldId="4319"/>
        </pc:sldMkLst>
        <pc:spChg chg="add del mod">
          <ac:chgData name="Fiona Grundy (staff)" userId="effe28a4-5eb2-4afd-80b8-1534fdcb8da5" providerId="ADAL" clId="{4A331419-8D5E-43F8-8856-82B9385D24CF}" dt="2023-05-31T13:50:52.347" v="456"/>
          <ac:spMkLst>
            <pc:docMk/>
            <pc:sldMk cId="2214586501" sldId="4319"/>
            <ac:spMk id="6" creationId="{19559B80-71D1-19A2-6195-529BCF653776}"/>
          </ac:spMkLst>
        </pc:spChg>
        <pc:cxnChg chg="add del mod">
          <ac:chgData name="Fiona Grundy (staff)" userId="effe28a4-5eb2-4afd-80b8-1534fdcb8da5" providerId="ADAL" clId="{4A331419-8D5E-43F8-8856-82B9385D24CF}" dt="2023-05-31T13:50:52.347" v="456"/>
          <ac:cxnSpMkLst>
            <pc:docMk/>
            <pc:sldMk cId="2214586501" sldId="4319"/>
            <ac:cxnSpMk id="5" creationId="{48AC418C-26BA-7CFA-CBA9-94F98FDA3BFE}"/>
          </ac:cxnSpMkLst>
        </pc:cxnChg>
      </pc:sldChg>
      <pc:sldChg chg="del">
        <pc:chgData name="Fiona Grundy (staff)" userId="effe28a4-5eb2-4afd-80b8-1534fdcb8da5" providerId="ADAL" clId="{4A331419-8D5E-43F8-8856-82B9385D24CF}" dt="2023-05-31T13:26:13.970" v="0" actId="47"/>
        <pc:sldMkLst>
          <pc:docMk/>
          <pc:sldMk cId="318160662" sldId="4328"/>
        </pc:sldMkLst>
      </pc:sldChg>
      <pc:sldChg chg="modSp modNotesTx">
        <pc:chgData name="Fiona Grundy (staff)" userId="effe28a4-5eb2-4afd-80b8-1534fdcb8da5" providerId="ADAL" clId="{4A331419-8D5E-43F8-8856-82B9385D24CF}" dt="2023-05-31T14:50:51.820" v="2522" actId="6549"/>
        <pc:sldMkLst>
          <pc:docMk/>
          <pc:sldMk cId="1550708038" sldId="4329"/>
        </pc:sldMkLst>
        <pc:spChg chg="mod">
          <ac:chgData name="Fiona Grundy (staff)" userId="effe28a4-5eb2-4afd-80b8-1534fdcb8da5" providerId="ADAL" clId="{4A331419-8D5E-43F8-8856-82B9385D24CF}" dt="2023-05-31T14:17:32.975" v="1345" actId="20577"/>
          <ac:spMkLst>
            <pc:docMk/>
            <pc:sldMk cId="1550708038" sldId="4329"/>
            <ac:spMk id="5" creationId="{00000000-0000-0000-0000-000000000000}"/>
          </ac:spMkLst>
        </pc:spChg>
      </pc:sldChg>
      <pc:sldChg chg="del">
        <pc:chgData name="Fiona Grundy (staff)" userId="effe28a4-5eb2-4afd-80b8-1534fdcb8da5" providerId="ADAL" clId="{4A331419-8D5E-43F8-8856-82B9385D24CF}" dt="2023-05-31T13:26:28.117" v="1" actId="47"/>
        <pc:sldMkLst>
          <pc:docMk/>
          <pc:sldMk cId="1458290682" sldId="4331"/>
        </pc:sldMkLst>
      </pc:sldChg>
      <pc:sldChg chg="modSp mod">
        <pc:chgData name="Fiona Grundy (staff)" userId="effe28a4-5eb2-4afd-80b8-1534fdcb8da5" providerId="ADAL" clId="{4A331419-8D5E-43F8-8856-82B9385D24CF}" dt="2023-05-31T14:24:26.057" v="1789" actId="20577"/>
        <pc:sldMkLst>
          <pc:docMk/>
          <pc:sldMk cId="1266168985" sldId="4332"/>
        </pc:sldMkLst>
        <pc:spChg chg="mod">
          <ac:chgData name="Fiona Grundy (staff)" userId="effe28a4-5eb2-4afd-80b8-1534fdcb8da5" providerId="ADAL" clId="{4A331419-8D5E-43F8-8856-82B9385D24CF}" dt="2023-05-31T14:24:26.057" v="1789" actId="20577"/>
          <ac:spMkLst>
            <pc:docMk/>
            <pc:sldMk cId="1266168985" sldId="4332"/>
            <ac:spMk id="4" creationId="{00000000-0000-0000-0000-000000000000}"/>
          </ac:spMkLst>
        </pc:spChg>
      </pc:sldChg>
      <pc:sldChg chg="modNotesTx">
        <pc:chgData name="Fiona Grundy (staff)" userId="effe28a4-5eb2-4afd-80b8-1534fdcb8da5" providerId="ADAL" clId="{4A331419-8D5E-43F8-8856-82B9385D24CF}" dt="2023-05-31T14:58:45.630" v="3466" actId="20577"/>
        <pc:sldMkLst>
          <pc:docMk/>
          <pc:sldMk cId="801052218" sldId="4334"/>
        </pc:sldMkLst>
      </pc:sldChg>
      <pc:sldChg chg="modSp mod modNotesTx">
        <pc:chgData name="Fiona Grundy (staff)" userId="effe28a4-5eb2-4afd-80b8-1534fdcb8da5" providerId="ADAL" clId="{4A331419-8D5E-43F8-8856-82B9385D24CF}" dt="2023-05-31T14:59:23.900" v="3478" actId="14100"/>
        <pc:sldMkLst>
          <pc:docMk/>
          <pc:sldMk cId="749755658" sldId="4335"/>
        </pc:sldMkLst>
        <pc:spChg chg="mod">
          <ac:chgData name="Fiona Grundy (staff)" userId="effe28a4-5eb2-4afd-80b8-1534fdcb8da5" providerId="ADAL" clId="{4A331419-8D5E-43F8-8856-82B9385D24CF}" dt="2023-05-31T14:59:23.900" v="3478" actId="14100"/>
          <ac:spMkLst>
            <pc:docMk/>
            <pc:sldMk cId="749755658" sldId="4335"/>
            <ac:spMk id="7" creationId="{00000000-0000-0000-0000-000000000000}"/>
          </ac:spMkLst>
        </pc:spChg>
      </pc:sldChg>
      <pc:sldChg chg="addSp delSp modSp mod delAnim modNotesTx">
        <pc:chgData name="Fiona Grundy (staff)" userId="effe28a4-5eb2-4afd-80b8-1534fdcb8da5" providerId="ADAL" clId="{4A331419-8D5E-43F8-8856-82B9385D24CF}" dt="2023-05-31T14:30:00.179" v="2157" actId="20577"/>
        <pc:sldMkLst>
          <pc:docMk/>
          <pc:sldMk cId="397842637" sldId="4336"/>
        </pc:sldMkLst>
        <pc:spChg chg="add mod">
          <ac:chgData name="Fiona Grundy (staff)" userId="effe28a4-5eb2-4afd-80b8-1534fdcb8da5" providerId="ADAL" clId="{4A331419-8D5E-43F8-8856-82B9385D24CF}" dt="2023-05-31T13:47:59.498" v="452" actId="1076"/>
          <ac:spMkLst>
            <pc:docMk/>
            <pc:sldMk cId="397842637" sldId="4336"/>
            <ac:spMk id="6" creationId="{9D9F7C1F-339D-07A8-C8E0-6D87BF520F22}"/>
          </ac:spMkLst>
        </pc:spChg>
        <pc:spChg chg="add mod">
          <ac:chgData name="Fiona Grundy (staff)" userId="effe28a4-5eb2-4afd-80b8-1534fdcb8da5" providerId="ADAL" clId="{4A331419-8D5E-43F8-8856-82B9385D24CF}" dt="2023-05-31T13:47:32.887" v="450" actId="14100"/>
          <ac:spMkLst>
            <pc:docMk/>
            <pc:sldMk cId="397842637" sldId="4336"/>
            <ac:spMk id="7" creationId="{470F4ECD-8307-0F4F-206D-797C72599EBE}"/>
          </ac:spMkLst>
        </pc:spChg>
        <pc:spChg chg="mod">
          <ac:chgData name="Fiona Grundy (staff)" userId="effe28a4-5eb2-4afd-80b8-1534fdcb8da5" providerId="ADAL" clId="{4A331419-8D5E-43F8-8856-82B9385D24CF}" dt="2023-05-31T14:26:04.417" v="1807" actId="20577"/>
          <ac:spMkLst>
            <pc:docMk/>
            <pc:sldMk cId="397842637" sldId="4336"/>
            <ac:spMk id="12" creationId="{4C096D99-990C-4962-946C-22997FB9474D}"/>
          </ac:spMkLst>
        </pc:spChg>
        <pc:picChg chg="del">
          <ac:chgData name="Fiona Grundy (staff)" userId="effe28a4-5eb2-4afd-80b8-1534fdcb8da5" providerId="ADAL" clId="{4A331419-8D5E-43F8-8856-82B9385D24CF}" dt="2023-05-31T13:40:55.572" v="342" actId="478"/>
          <ac:picMkLst>
            <pc:docMk/>
            <pc:sldMk cId="397842637" sldId="4336"/>
            <ac:picMk id="2" creationId="{8E71B85E-62BB-2B34-55A2-FA8F7F3FBE4F}"/>
          </ac:picMkLst>
        </pc:picChg>
        <pc:picChg chg="add mod">
          <ac:chgData name="Fiona Grundy (staff)" userId="effe28a4-5eb2-4afd-80b8-1534fdcb8da5" providerId="ADAL" clId="{4A331419-8D5E-43F8-8856-82B9385D24CF}" dt="2023-05-31T13:42:07.038" v="356" actId="1076"/>
          <ac:picMkLst>
            <pc:docMk/>
            <pc:sldMk cId="397842637" sldId="4336"/>
            <ac:picMk id="4" creationId="{79BE03CA-B5BC-5A80-E3DE-445A0C1AE9B3}"/>
          </ac:picMkLst>
        </pc:picChg>
        <pc:picChg chg="add mod">
          <ac:chgData name="Fiona Grundy (staff)" userId="effe28a4-5eb2-4afd-80b8-1534fdcb8da5" providerId="ADAL" clId="{4A331419-8D5E-43F8-8856-82B9385D24CF}" dt="2023-05-31T13:47:59.498" v="452" actId="1076"/>
          <ac:picMkLst>
            <pc:docMk/>
            <pc:sldMk cId="397842637" sldId="4336"/>
            <ac:picMk id="5" creationId="{5D2F13A3-5738-FEB2-987E-68F13E5D5A18}"/>
          </ac:picMkLst>
        </pc:picChg>
      </pc:sldChg>
      <pc:sldChg chg="del">
        <pc:chgData name="Fiona Grundy (staff)" userId="effe28a4-5eb2-4afd-80b8-1534fdcb8da5" providerId="ADAL" clId="{4A331419-8D5E-43F8-8856-82B9385D24CF}" dt="2023-05-31T14:06:33.252" v="610" actId="47"/>
        <pc:sldMkLst>
          <pc:docMk/>
          <pc:sldMk cId="1170490517" sldId="4337"/>
        </pc:sldMkLst>
      </pc:sldChg>
      <pc:sldChg chg="modSp del mod">
        <pc:chgData name="Fiona Grundy (staff)" userId="effe28a4-5eb2-4afd-80b8-1534fdcb8da5" providerId="ADAL" clId="{4A331419-8D5E-43F8-8856-82B9385D24CF}" dt="2023-05-31T13:48:12.339" v="453" actId="47"/>
        <pc:sldMkLst>
          <pc:docMk/>
          <pc:sldMk cId="1514947546" sldId="4338"/>
        </pc:sldMkLst>
        <pc:picChg chg="mod">
          <ac:chgData name="Fiona Grundy (staff)" userId="effe28a4-5eb2-4afd-80b8-1534fdcb8da5" providerId="ADAL" clId="{4A331419-8D5E-43F8-8856-82B9385D24CF}" dt="2023-05-31T13:41:29.870" v="347" actId="14100"/>
          <ac:picMkLst>
            <pc:docMk/>
            <pc:sldMk cId="1514947546" sldId="4338"/>
            <ac:picMk id="4" creationId="{88275D76-DD5C-2114-0D50-0977470F2C47}"/>
          </ac:picMkLst>
        </pc:picChg>
      </pc:sldChg>
      <pc:sldChg chg="addSp delSp modSp del mod">
        <pc:chgData name="Fiona Grundy (staff)" userId="effe28a4-5eb2-4afd-80b8-1534fdcb8da5" providerId="ADAL" clId="{4A331419-8D5E-43F8-8856-82B9385D24CF}" dt="2023-05-31T13:36:16.732" v="298" actId="47"/>
        <pc:sldMkLst>
          <pc:docMk/>
          <pc:sldMk cId="90841569" sldId="4339"/>
        </pc:sldMkLst>
        <pc:spChg chg="add del mod">
          <ac:chgData name="Fiona Grundy (staff)" userId="effe28a4-5eb2-4afd-80b8-1534fdcb8da5" providerId="ADAL" clId="{4A331419-8D5E-43F8-8856-82B9385D24CF}" dt="2023-05-31T13:36:02.029" v="296" actId="478"/>
          <ac:spMkLst>
            <pc:docMk/>
            <pc:sldMk cId="90841569" sldId="4339"/>
            <ac:spMk id="4" creationId="{0622C529-D6AA-1DA7-A3AD-20E6A9527656}"/>
          </ac:spMkLst>
        </pc:spChg>
        <pc:spChg chg="add del">
          <ac:chgData name="Fiona Grundy (staff)" userId="effe28a4-5eb2-4afd-80b8-1534fdcb8da5" providerId="ADAL" clId="{4A331419-8D5E-43F8-8856-82B9385D24CF}" dt="2023-05-31T13:36:02.932" v="297" actId="478"/>
          <ac:spMkLst>
            <pc:docMk/>
            <pc:sldMk cId="90841569" sldId="4339"/>
            <ac:spMk id="5" creationId="{A3698940-E246-986B-631E-6B79E78BFD2B}"/>
          </ac:spMkLst>
        </pc:spChg>
        <pc:cxnChg chg="add del">
          <ac:chgData name="Fiona Grundy (staff)" userId="effe28a4-5eb2-4afd-80b8-1534fdcb8da5" providerId="ADAL" clId="{4A331419-8D5E-43F8-8856-82B9385D24CF}" dt="2023-05-31T13:35:56.800" v="294" actId="478"/>
          <ac:cxnSpMkLst>
            <pc:docMk/>
            <pc:sldMk cId="90841569" sldId="4339"/>
            <ac:cxnSpMk id="11" creationId="{D5B63B71-8E20-4A65-B13F-9580827FD60B}"/>
          </ac:cxnSpMkLst>
        </pc:cxnChg>
      </pc:sldChg>
      <pc:sldChg chg="del">
        <pc:chgData name="Fiona Grundy (staff)" userId="effe28a4-5eb2-4afd-80b8-1534fdcb8da5" providerId="ADAL" clId="{4A331419-8D5E-43F8-8856-82B9385D24CF}" dt="2023-05-31T15:04:04.365" v="3696" actId="47"/>
        <pc:sldMkLst>
          <pc:docMk/>
          <pc:sldMk cId="1974433329" sldId="4340"/>
        </pc:sldMkLst>
      </pc:sldChg>
      <pc:sldChg chg="delSp modSp del mod modNotesTx">
        <pc:chgData name="Fiona Grundy (staff)" userId="effe28a4-5eb2-4afd-80b8-1534fdcb8da5" providerId="ADAL" clId="{4A331419-8D5E-43F8-8856-82B9385D24CF}" dt="2023-05-31T14:38:41.790" v="2264" actId="47"/>
        <pc:sldMkLst>
          <pc:docMk/>
          <pc:sldMk cId="3829632911" sldId="4341"/>
        </pc:sldMkLst>
        <pc:spChg chg="del mod">
          <ac:chgData name="Fiona Grundy (staff)" userId="effe28a4-5eb2-4afd-80b8-1534fdcb8da5" providerId="ADAL" clId="{4A331419-8D5E-43F8-8856-82B9385D24CF}" dt="2023-05-31T14:32:20.104" v="2177" actId="478"/>
          <ac:spMkLst>
            <pc:docMk/>
            <pc:sldMk cId="3829632911" sldId="4341"/>
            <ac:spMk id="3" creationId="{00000000-0000-0000-0000-000000000000}"/>
          </ac:spMkLst>
        </pc:spChg>
        <pc:spChg chg="mod">
          <ac:chgData name="Fiona Grundy (staff)" userId="effe28a4-5eb2-4afd-80b8-1534fdcb8da5" providerId="ADAL" clId="{4A331419-8D5E-43F8-8856-82B9385D24CF}" dt="2023-05-31T14:32:39.354" v="2178" actId="1076"/>
          <ac:spMkLst>
            <pc:docMk/>
            <pc:sldMk cId="3829632911" sldId="4341"/>
            <ac:spMk id="4" creationId="{4F51A81F-9DEB-7111-A118-3BDE001D058B}"/>
          </ac:spMkLst>
        </pc:spChg>
        <pc:spChg chg="mod">
          <ac:chgData name="Fiona Grundy (staff)" userId="effe28a4-5eb2-4afd-80b8-1534fdcb8da5" providerId="ADAL" clId="{4A331419-8D5E-43F8-8856-82B9385D24CF}" dt="2023-05-31T14:32:39.354" v="2178" actId="1076"/>
          <ac:spMkLst>
            <pc:docMk/>
            <pc:sldMk cId="3829632911" sldId="4341"/>
            <ac:spMk id="6" creationId="{66782B1D-FAF6-BDE5-99AE-25F5E3F2226C}"/>
          </ac:spMkLst>
        </pc:spChg>
      </pc:sldChg>
      <pc:sldChg chg="addSp delSp modSp mod modNotesTx">
        <pc:chgData name="Fiona Grundy (staff)" userId="effe28a4-5eb2-4afd-80b8-1534fdcb8da5" providerId="ADAL" clId="{4A331419-8D5E-43F8-8856-82B9385D24CF}" dt="2023-05-31T15:07:31.245" v="3940"/>
        <pc:sldMkLst>
          <pc:docMk/>
          <pc:sldMk cId="893612449" sldId="4342"/>
        </pc:sldMkLst>
        <pc:spChg chg="mod">
          <ac:chgData name="Fiona Grundy (staff)" userId="effe28a4-5eb2-4afd-80b8-1534fdcb8da5" providerId="ADAL" clId="{4A331419-8D5E-43F8-8856-82B9385D24CF}" dt="2023-05-31T14:48:07.659" v="2353" actId="6549"/>
          <ac:spMkLst>
            <pc:docMk/>
            <pc:sldMk cId="893612449" sldId="4342"/>
            <ac:spMk id="3" creationId="{00000000-0000-0000-0000-000000000000}"/>
          </ac:spMkLst>
        </pc:spChg>
        <pc:spChg chg="add del">
          <ac:chgData name="Fiona Grundy (staff)" userId="effe28a4-5eb2-4afd-80b8-1534fdcb8da5" providerId="ADAL" clId="{4A331419-8D5E-43F8-8856-82B9385D24CF}" dt="2023-05-31T14:48:00.892" v="2351" actId="478"/>
          <ac:spMkLst>
            <pc:docMk/>
            <pc:sldMk cId="893612449" sldId="4342"/>
            <ac:spMk id="5" creationId="{9F62D17A-D5BA-3583-B9F9-37C45479B112}"/>
          </ac:spMkLst>
        </pc:spChg>
        <pc:spChg chg="add del mod">
          <ac:chgData name="Fiona Grundy (staff)" userId="effe28a4-5eb2-4afd-80b8-1534fdcb8da5" providerId="ADAL" clId="{4A331419-8D5E-43F8-8856-82B9385D24CF}" dt="2023-05-31T14:48:00.892" v="2351" actId="478"/>
          <ac:spMkLst>
            <pc:docMk/>
            <pc:sldMk cId="893612449" sldId="4342"/>
            <ac:spMk id="9" creationId="{4788AB76-4587-D132-DC4B-07E9A8BD02C5}"/>
          </ac:spMkLst>
        </pc:spChg>
      </pc:sldChg>
      <pc:sldChg chg="modSp mod modNotesTx">
        <pc:chgData name="Fiona Grundy (staff)" userId="effe28a4-5eb2-4afd-80b8-1534fdcb8da5" providerId="ADAL" clId="{4A331419-8D5E-43F8-8856-82B9385D24CF}" dt="2023-05-31T15:15:47.484" v="4744" actId="20577"/>
        <pc:sldMkLst>
          <pc:docMk/>
          <pc:sldMk cId="3373831772" sldId="4343"/>
        </pc:sldMkLst>
        <pc:spChg chg="mod">
          <ac:chgData name="Fiona Grundy (staff)" userId="effe28a4-5eb2-4afd-80b8-1534fdcb8da5" providerId="ADAL" clId="{4A331419-8D5E-43F8-8856-82B9385D24CF}" dt="2023-05-31T15:15:47.484" v="4744" actId="20577"/>
          <ac:spMkLst>
            <pc:docMk/>
            <pc:sldMk cId="3373831772" sldId="4343"/>
            <ac:spMk id="7" creationId="{00000000-0000-0000-0000-000000000000}"/>
          </ac:spMkLst>
        </pc:spChg>
        <pc:picChg chg="mod">
          <ac:chgData name="Fiona Grundy (staff)" userId="effe28a4-5eb2-4afd-80b8-1534fdcb8da5" providerId="ADAL" clId="{4A331419-8D5E-43F8-8856-82B9385D24CF}" dt="2023-05-31T14:21:29.593" v="1679" actId="1076"/>
          <ac:picMkLst>
            <pc:docMk/>
            <pc:sldMk cId="3373831772" sldId="4343"/>
            <ac:picMk id="4" creationId="{00000000-0000-0000-0000-000000000000}"/>
          </ac:picMkLst>
        </pc:picChg>
      </pc:sldChg>
      <pc:sldChg chg="modNotesTx">
        <pc:chgData name="Fiona Grundy (staff)" userId="effe28a4-5eb2-4afd-80b8-1534fdcb8da5" providerId="ADAL" clId="{4A331419-8D5E-43F8-8856-82B9385D24CF}" dt="2023-05-31T15:16:14.364" v="4745" actId="313"/>
        <pc:sldMkLst>
          <pc:docMk/>
          <pc:sldMk cId="3300900563" sldId="4346"/>
        </pc:sldMkLst>
      </pc:sldChg>
      <pc:sldChg chg="modSp mod">
        <pc:chgData name="Fiona Grundy (staff)" userId="effe28a4-5eb2-4afd-80b8-1534fdcb8da5" providerId="ADAL" clId="{4A331419-8D5E-43F8-8856-82B9385D24CF}" dt="2023-05-31T14:12:47.727" v="1189" actId="6549"/>
        <pc:sldMkLst>
          <pc:docMk/>
          <pc:sldMk cId="3435674951" sldId="4347"/>
        </pc:sldMkLst>
        <pc:spChg chg="mod">
          <ac:chgData name="Fiona Grundy (staff)" userId="effe28a4-5eb2-4afd-80b8-1534fdcb8da5" providerId="ADAL" clId="{4A331419-8D5E-43F8-8856-82B9385D24CF}" dt="2023-05-31T14:12:47.727" v="1189" actId="6549"/>
          <ac:spMkLst>
            <pc:docMk/>
            <pc:sldMk cId="3435674951" sldId="4347"/>
            <ac:spMk id="2" creationId="{CFCE797A-D5E3-DD83-CBBE-F8CDA750CEC5}"/>
          </ac:spMkLst>
        </pc:spChg>
      </pc:sldChg>
      <pc:sldChg chg="modSp del mod">
        <pc:chgData name="Fiona Grundy (staff)" userId="effe28a4-5eb2-4afd-80b8-1534fdcb8da5" providerId="ADAL" clId="{4A331419-8D5E-43F8-8856-82B9385D24CF}" dt="2023-05-31T14:06:24.558" v="609" actId="47"/>
        <pc:sldMkLst>
          <pc:docMk/>
          <pc:sldMk cId="1549796350" sldId="4348"/>
        </pc:sldMkLst>
        <pc:picChg chg="mod modCrop">
          <ac:chgData name="Fiona Grundy (staff)" userId="effe28a4-5eb2-4afd-80b8-1534fdcb8da5" providerId="ADAL" clId="{4A331419-8D5E-43F8-8856-82B9385D24CF}" dt="2023-05-31T14:06:03.051" v="603" actId="732"/>
          <ac:picMkLst>
            <pc:docMk/>
            <pc:sldMk cId="1549796350" sldId="4348"/>
            <ac:picMk id="8" creationId="{532F69BF-22D8-8079-E123-22A398719E7B}"/>
          </ac:picMkLst>
        </pc:picChg>
      </pc:sldChg>
      <pc:sldChg chg="del">
        <pc:chgData name="Fiona Grundy (staff)" userId="effe28a4-5eb2-4afd-80b8-1534fdcb8da5" providerId="ADAL" clId="{4A331419-8D5E-43F8-8856-82B9385D24CF}" dt="2023-05-31T13:37:38.261" v="319" actId="47"/>
        <pc:sldMkLst>
          <pc:docMk/>
          <pc:sldMk cId="3264682899" sldId="4349"/>
        </pc:sldMkLst>
      </pc:sldChg>
      <pc:sldChg chg="del">
        <pc:chgData name="Fiona Grundy (staff)" userId="effe28a4-5eb2-4afd-80b8-1534fdcb8da5" providerId="ADAL" clId="{4A331419-8D5E-43F8-8856-82B9385D24CF}" dt="2023-05-31T13:38:14.996" v="320" actId="47"/>
        <pc:sldMkLst>
          <pc:docMk/>
          <pc:sldMk cId="836964473" sldId="4350"/>
        </pc:sldMkLst>
      </pc:sldChg>
      <pc:sldChg chg="del">
        <pc:chgData name="Fiona Grundy (staff)" userId="effe28a4-5eb2-4afd-80b8-1534fdcb8da5" providerId="ADAL" clId="{4A331419-8D5E-43F8-8856-82B9385D24CF}" dt="2023-05-31T13:38:28.456" v="324" actId="47"/>
        <pc:sldMkLst>
          <pc:docMk/>
          <pc:sldMk cId="2432398997" sldId="4352"/>
        </pc:sldMkLst>
      </pc:sldChg>
      <pc:sldChg chg="del">
        <pc:chgData name="Fiona Grundy (staff)" userId="effe28a4-5eb2-4afd-80b8-1534fdcb8da5" providerId="ADAL" clId="{4A331419-8D5E-43F8-8856-82B9385D24CF}" dt="2023-05-31T13:38:29.987" v="325" actId="47"/>
        <pc:sldMkLst>
          <pc:docMk/>
          <pc:sldMk cId="1838856870" sldId="4353"/>
        </pc:sldMkLst>
      </pc:sldChg>
      <pc:sldChg chg="del">
        <pc:chgData name="Fiona Grundy (staff)" userId="effe28a4-5eb2-4afd-80b8-1534fdcb8da5" providerId="ADAL" clId="{4A331419-8D5E-43F8-8856-82B9385D24CF}" dt="2023-05-31T13:38:25.817" v="323" actId="47"/>
        <pc:sldMkLst>
          <pc:docMk/>
          <pc:sldMk cId="3495082778" sldId="4354"/>
        </pc:sldMkLst>
      </pc:sldChg>
      <pc:sldChg chg="del">
        <pc:chgData name="Fiona Grundy (staff)" userId="effe28a4-5eb2-4afd-80b8-1534fdcb8da5" providerId="ADAL" clId="{4A331419-8D5E-43F8-8856-82B9385D24CF}" dt="2023-05-31T13:38:20.458" v="321" actId="47"/>
        <pc:sldMkLst>
          <pc:docMk/>
          <pc:sldMk cId="3436873479" sldId="4355"/>
        </pc:sldMkLst>
      </pc:sldChg>
      <pc:sldChg chg="del">
        <pc:chgData name="Fiona Grundy (staff)" userId="effe28a4-5eb2-4afd-80b8-1534fdcb8da5" providerId="ADAL" clId="{4A331419-8D5E-43F8-8856-82B9385D24CF}" dt="2023-05-31T13:38:24.061" v="322" actId="47"/>
        <pc:sldMkLst>
          <pc:docMk/>
          <pc:sldMk cId="1101769976" sldId="4356"/>
        </pc:sldMkLst>
      </pc:sldChg>
      <pc:sldMasterChg chg="del delSldLayout">
        <pc:chgData name="Fiona Grundy (staff)" userId="effe28a4-5eb2-4afd-80b8-1534fdcb8da5" providerId="ADAL" clId="{4A331419-8D5E-43F8-8856-82B9385D24CF}" dt="2023-05-31T14:06:24.558" v="609" actId="47"/>
        <pc:sldMasterMkLst>
          <pc:docMk/>
          <pc:sldMasterMk cId="1797877585" sldId="2147483709"/>
        </pc:sldMasterMkLst>
        <pc:sldLayoutChg chg="del">
          <pc:chgData name="Fiona Grundy (staff)" userId="effe28a4-5eb2-4afd-80b8-1534fdcb8da5" providerId="ADAL" clId="{4A331419-8D5E-43F8-8856-82B9385D24CF}" dt="2023-05-31T14:06:24.558" v="609" actId="47"/>
          <pc:sldLayoutMkLst>
            <pc:docMk/>
            <pc:sldMasterMk cId="1797877585" sldId="2147483709"/>
            <pc:sldLayoutMk cId="2614490353" sldId="214748371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688737260" sldId="214748371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243014079" sldId="214748371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623342473" sldId="214748371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4226332864" sldId="214748371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920234107" sldId="214748371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572239367" sldId="214748371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211426999" sldId="214748371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222437082" sldId="214748371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122874747" sldId="214748371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983906588" sldId="214748372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430190911" sldId="214748372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962814905" sldId="214748372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553726846" sldId="214748372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099722916" sldId="214748372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586989785" sldId="214748372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436471753" sldId="214748372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453756203" sldId="214748372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955436974" sldId="214748372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940252260" sldId="214748372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37119682" sldId="214748373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558206339" sldId="214748373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608027160" sldId="214748373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649658410" sldId="214748373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256287528" sldId="214748373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919862371" sldId="214748373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477838207" sldId="214748373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83640385" sldId="214748373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622177445" sldId="214748373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493383801" sldId="214748373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84738452" sldId="214748374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480254152" sldId="214748374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811506793" sldId="214748374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16274792" sldId="214748374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730924998" sldId="214748374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550095717" sldId="214748374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527450045" sldId="214748374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11706551" sldId="214748374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562323176" sldId="214748374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927336416" sldId="214748374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214254522" sldId="214748375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343256671" sldId="214748375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907272537" sldId="214748375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614955048" sldId="214748375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326018311" sldId="214748375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347856328" sldId="214748375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40332563" sldId="214748375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665645380" sldId="214748375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635636577" sldId="214748375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3928521" sldId="214748375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468450064" sldId="214748376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377209709" sldId="214748376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207298154" sldId="214748376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076390600" sldId="214748376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384407102" sldId="214748376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118598970" sldId="214748376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59875812" sldId="214748376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698520656" sldId="214748376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34711619" sldId="214748376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632394600" sldId="214748376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372510360" sldId="214748377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920832737" sldId="214748377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9833263" sldId="214748377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036367397" sldId="214748377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952416534" sldId="214748377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53983326" sldId="214748377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457279457" sldId="214748377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246114291" sldId="214748377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728205814" sldId="214748377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371120903" sldId="214748377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492158111" sldId="2147483780"/>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006977263" sldId="2147483781"/>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423162958" sldId="2147483782"/>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52439310" sldId="2147483783"/>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328551471" sldId="2147483784"/>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2538597662" sldId="2147483785"/>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3544852876" sldId="2147483786"/>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762933264" sldId="2147483787"/>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4292763086" sldId="2147483788"/>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367760242" sldId="2147483789"/>
          </pc:sldLayoutMkLst>
        </pc:sldLayoutChg>
        <pc:sldLayoutChg chg="del">
          <pc:chgData name="Fiona Grundy (staff)" userId="effe28a4-5eb2-4afd-80b8-1534fdcb8da5" providerId="ADAL" clId="{4A331419-8D5E-43F8-8856-82B9385D24CF}" dt="2023-05-31T14:06:24.558" v="609" actId="47"/>
          <pc:sldLayoutMkLst>
            <pc:docMk/>
            <pc:sldMasterMk cId="1797877585" sldId="2147483709"/>
            <pc:sldLayoutMk cId="1799651454" sldId="21474837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en-GB" dirty="0">
              <a:latin typeface="Effra" panose="02000506080000020004" pitchFamily="2" charset="0"/>
            </a:endParaRPr>
          </a:p>
        </p:txBody>
      </p:sp>
      <p:sp>
        <p:nvSpPr>
          <p:cNvPr id="3" name="Date Placeholder 2"/>
          <p:cNvSpPr>
            <a:spLocks noGrp="1"/>
          </p:cNvSpPr>
          <p:nvPr>
            <p:ph type="dt" sz="quarter" idx="1"/>
          </p:nvPr>
        </p:nvSpPr>
        <p:spPr>
          <a:xfrm>
            <a:off x="3856738" y="0"/>
            <a:ext cx="2950475" cy="498772"/>
          </a:xfrm>
          <a:prstGeom prst="rect">
            <a:avLst/>
          </a:prstGeom>
        </p:spPr>
        <p:txBody>
          <a:bodyPr vert="horz" lIns="91422" tIns="45711" rIns="91422" bIns="45711" rtlCol="0"/>
          <a:lstStyle>
            <a:lvl1pPr algn="r">
              <a:defRPr sz="1200"/>
            </a:lvl1pPr>
          </a:lstStyle>
          <a:p>
            <a:fld id="{D62E08D7-2595-4884-854A-E53B8535D204}" type="datetimeFigureOut">
              <a:rPr lang="en-GB" smtClean="0">
                <a:latin typeface="Effra" panose="02000506080000020004" pitchFamily="2" charset="0"/>
              </a:rPr>
              <a:t>02/06/2023</a:t>
            </a:fld>
            <a:endParaRPr lang="en-GB" dirty="0">
              <a:latin typeface="Effra" panose="02000506080000020004" pitchFamily="2" charset="0"/>
            </a:endParaRPr>
          </a:p>
        </p:txBody>
      </p:sp>
      <p:sp>
        <p:nvSpPr>
          <p:cNvPr id="4" name="Footer Placeholder 3"/>
          <p:cNvSpPr>
            <a:spLocks noGrp="1"/>
          </p:cNvSpPr>
          <p:nvPr>
            <p:ph type="ftr" sz="quarter" idx="2"/>
          </p:nvPr>
        </p:nvSpPr>
        <p:spPr>
          <a:xfrm>
            <a:off x="1" y="9442154"/>
            <a:ext cx="2950475" cy="498771"/>
          </a:xfrm>
          <a:prstGeom prst="rect">
            <a:avLst/>
          </a:prstGeom>
        </p:spPr>
        <p:txBody>
          <a:bodyPr vert="horz" lIns="91422" tIns="45711" rIns="91422" bIns="45711" rtlCol="0" anchor="b"/>
          <a:lstStyle>
            <a:lvl1pPr algn="l">
              <a:defRPr sz="1200"/>
            </a:lvl1pPr>
          </a:lstStyle>
          <a:p>
            <a:endParaRPr lang="en-GB" dirty="0">
              <a:latin typeface="Effra" panose="02000506080000020004" pitchFamily="2" charset="0"/>
            </a:endParaRPr>
          </a:p>
        </p:txBody>
      </p:sp>
      <p:sp>
        <p:nvSpPr>
          <p:cNvPr id="5" name="Slide Number Placeholder 4"/>
          <p:cNvSpPr>
            <a:spLocks noGrp="1"/>
          </p:cNvSpPr>
          <p:nvPr>
            <p:ph type="sldNum" sz="quarter" idx="3"/>
          </p:nvPr>
        </p:nvSpPr>
        <p:spPr>
          <a:xfrm>
            <a:off x="3856738" y="9442154"/>
            <a:ext cx="2950475" cy="498771"/>
          </a:xfrm>
          <a:prstGeom prst="rect">
            <a:avLst/>
          </a:prstGeom>
        </p:spPr>
        <p:txBody>
          <a:bodyPr vert="horz" lIns="91422" tIns="45711" rIns="91422" bIns="45711" rtlCol="0" anchor="b"/>
          <a:lstStyle>
            <a:lvl1pPr algn="r">
              <a:defRPr sz="1200"/>
            </a:lvl1pPr>
          </a:lstStyle>
          <a:p>
            <a:fld id="{F6EE5B0E-7E29-46E5-89DD-DD2E7845B6F3}" type="slidenum">
              <a:rPr lang="en-GB" smtClean="0">
                <a:latin typeface="Effra" panose="02000506080000020004" pitchFamily="2" charset="0"/>
              </a:rPr>
              <a:t>‹#›</a:t>
            </a:fld>
            <a:endParaRPr lang="en-GB" dirty="0">
              <a:latin typeface="Effra" panose="02000506080000020004" pitchFamily="2" charset="0"/>
            </a:endParaRPr>
          </a:p>
        </p:txBody>
      </p:sp>
    </p:spTree>
    <p:extLst>
      <p:ext uri="{BB962C8B-B14F-4D97-AF65-F5344CB8AC3E}">
        <p14:creationId xmlns:p14="http://schemas.microsoft.com/office/powerpoint/2010/main" val="118399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1116673" y="4721940"/>
            <a:ext cx="4575442"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5979657" y="9443878"/>
            <a:ext cx="829132" cy="497047"/>
          </a:xfrm>
          <a:prstGeom prst="rect">
            <a:avLst/>
          </a:prstGeom>
        </p:spPr>
        <p:txBody>
          <a:bodyPr vert="horz" lIns="91422" tIns="45711" rIns="91422" bIns="45711"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1</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283035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a:t>The GOV.UK website is a useful place to find statistics about your school or college that you may include in section 1 (e.g. the percentage of students that progress to HE compared against national averages).</a:t>
            </a:r>
          </a:p>
          <a:p>
            <a:endParaRPr lang="en-US" baseline="0" dirty="0"/>
          </a:p>
          <a:p>
            <a:r>
              <a:rPr lang="en-US" baseline="0" dirty="0"/>
              <a:t>Our interactive module on ‘How do I write an effective UCAS reference?’ includes a tool that can help you to construct a statement for section 1.</a:t>
            </a:r>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12</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391397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dirty="0">
                <a:latin typeface="Effra" panose="02000506080000020004" pitchFamily="2" charset="0"/>
                <a:cs typeface="Calibri" panose="020F0502020204030204" pitchFamily="34" charset="0"/>
              </a:rPr>
              <a:t>Once a senior member of staff in your organisation has agreed upon a final version of a statement about your school or college, the same statement can be used for every application.</a:t>
            </a:r>
          </a:p>
          <a:p>
            <a:endParaRPr lang="en-GB" sz="1200" dirty="0">
              <a:latin typeface="Effra" panose="02000506080000020004" pitchFamily="2" charset="0"/>
              <a:cs typeface="Calibri" panose="020F0502020204030204" pitchFamily="34" charset="0"/>
            </a:endParaRPr>
          </a:p>
          <a:p>
            <a:r>
              <a:rPr lang="en-GB" dirty="0"/>
              <a:t>You can only have one reference template per centre. If you need more than one template, save these as Word files on your own systems ready to copy and paste in.</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a:p>
        </p:txBody>
      </p:sp>
    </p:spTree>
    <p:extLst>
      <p:ext uri="{BB962C8B-B14F-4D97-AF65-F5344CB8AC3E}">
        <p14:creationId xmlns:p14="http://schemas.microsoft.com/office/powerpoint/2010/main" val="253205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This list is not exhaustive but gives you an idea of some of the possible extenuating circumstances you might include in this section.</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52142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Effra" panose="02000506080000020004" pitchFamily="2" charset="0"/>
              </a:rPr>
              <a:t>You don’t need to state predicted grades as these are entered elsewhere.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Effra" panose="02000506080000020004" pitchFamily="2" charset="0"/>
            </a:endParaRPr>
          </a:p>
          <a:p>
            <a:pPr>
              <a:spcBef>
                <a:spcPts val="600"/>
              </a:spcBef>
              <a:spcAft>
                <a:spcPts val="600"/>
              </a:spcAft>
              <a:defRPr/>
            </a:pPr>
            <a:r>
              <a:rPr lang="en-GB" sz="1200" dirty="0">
                <a:solidFill>
                  <a:prstClr val="black"/>
                </a:solidFill>
                <a:latin typeface="Effra" panose="02000506080000020004" pitchFamily="2" charset="0"/>
              </a:rPr>
              <a:t>In section 2 you may also tell the university if there is any particular support you have put in place to enable the student to succeed at school or college as universities may be able to offer similar support themselves in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Effra" panose="02000506080000020004" pitchFamily="2" charset="0"/>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35105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baseline="0" dirty="0"/>
              <a:t>You can look on university websites to find out if they also have an additional extenuating circumstances form.</a:t>
            </a:r>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17</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306540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19</a:t>
            </a:fld>
            <a:endParaRPr lang="en-GB"/>
          </a:p>
        </p:txBody>
      </p:sp>
    </p:spTree>
    <p:extLst>
      <p:ext uri="{BB962C8B-B14F-4D97-AF65-F5344CB8AC3E}">
        <p14:creationId xmlns:p14="http://schemas.microsoft.com/office/powerpoint/2010/main" val="217191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most important thing to remember is that detail provided in this section should be relevant. Quality is better than quantity and providing unnecessary detail can make it more difficult for universities to identify the important information included in this section.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A19588-E0E2-A446-9723-BD3C46E200C1}" type="slidenum">
              <a:rPr kumimoji="0" lang="en-US" sz="1200" b="0" i="0" u="none" strike="noStrike" kern="1200" cap="none" spc="0" normalizeH="0" baseline="0" noProof="0" smtClean="0">
                <a:ln>
                  <a:noFill/>
                </a:ln>
                <a:solidFill>
                  <a:prstClr val="black"/>
                </a:solidFill>
                <a:effectLst/>
                <a:uLnTx/>
                <a:uFillTx/>
                <a:latin typeface="Effra" panose="0200050608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spTree>
    <p:extLst>
      <p:ext uri="{BB962C8B-B14F-4D97-AF65-F5344CB8AC3E}">
        <p14:creationId xmlns:p14="http://schemas.microsoft.com/office/powerpoint/2010/main" val="15250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Super-curricular activities are those that directly relate to the course that the student is applying for (e.g. playing the piano would be a super-curricular activity for a student that was applying to study music, but extra-curricular otherwise).</a:t>
            </a:r>
          </a:p>
          <a:p>
            <a:endParaRPr lang="en-GB" dirty="0"/>
          </a:p>
          <a:p>
            <a:r>
              <a:rPr lang="en-GB" dirty="0"/>
              <a:t>Presenting information in bullet point style can help universities identify important information quickly.</a:t>
            </a:r>
          </a:p>
        </p:txBody>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a:p>
        </p:txBody>
      </p:sp>
    </p:spTree>
    <p:extLst>
      <p:ext uri="{BB962C8B-B14F-4D97-AF65-F5344CB8AC3E}">
        <p14:creationId xmlns:p14="http://schemas.microsoft.com/office/powerpoint/2010/main" val="180557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latin typeface="Effra" panose="02000506080000020004" pitchFamily="2" charset="0"/>
              <a:cs typeface="+mn-cs"/>
            </a:endParaRPr>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22</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419350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09" rtl="0" eaLnBrk="1" fontAlgn="auto" latinLnBrk="0" hangingPunct="1">
              <a:lnSpc>
                <a:spcPct val="100000"/>
              </a:lnSpc>
              <a:spcBef>
                <a:spcPts val="0"/>
              </a:spcBef>
              <a:spcAft>
                <a:spcPts val="0"/>
              </a:spcAft>
              <a:buClrTx/>
              <a:buSzTx/>
              <a:buFontTx/>
              <a:buNone/>
              <a:tabLst/>
              <a:defRPr/>
            </a:pPr>
            <a:fld id="{2EA19588-E0E2-A446-9723-BD3C46E200C1}" type="slidenum">
              <a:rPr kumimoji="0" lang="en-US" sz="1200" b="0" i="0" u="none" strike="noStrike" kern="1200" cap="none" spc="0" normalizeH="0" baseline="0" noProof="0">
                <a:ln>
                  <a:noFill/>
                </a:ln>
                <a:solidFill>
                  <a:prstClr val="black"/>
                </a:solidFill>
                <a:effectLst/>
                <a:uLnTx/>
                <a:uFillTx/>
                <a:latin typeface="Effra" panose="02000506080000020004" pitchFamily="2" charset="0"/>
                <a:ea typeface="+mn-ea"/>
                <a:cs typeface="Arial" panose="020B0604020202020204" pitchFamily="34" charset="0"/>
              </a:rPr>
              <a:pPr marL="0" marR="0" lvl="0" indent="0" algn="r" defTabSz="45710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Effra" panose="02000506080000020004" pitchFamily="2" charset="0"/>
              <a:ea typeface="+mn-ea"/>
              <a:cs typeface="Arial" panose="020B0604020202020204" pitchFamily="34" charset="0"/>
            </a:endParaRPr>
          </a:p>
        </p:txBody>
      </p:sp>
    </p:spTree>
    <p:extLst>
      <p:ext uri="{BB962C8B-B14F-4D97-AF65-F5344CB8AC3E}">
        <p14:creationId xmlns:p14="http://schemas.microsoft.com/office/powerpoint/2010/main" val="69867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defTabSz="914217">
              <a:defRPr/>
            </a:pPr>
            <a:r>
              <a:rPr lang="en-GB" dirty="0"/>
              <a:t>Advancing Access is an initiative of the Russell Group of universities</a:t>
            </a:r>
          </a:p>
        </p:txBody>
      </p:sp>
      <p:sp>
        <p:nvSpPr>
          <p:cNvPr id="4" name="Slide Number Placeholder 3"/>
          <p:cNvSpPr>
            <a:spLocks noGrp="1"/>
          </p:cNvSpPr>
          <p:nvPr>
            <p:ph type="sldNum" sz="quarter" idx="10"/>
          </p:nvPr>
        </p:nvSpPr>
        <p:spPr/>
        <p:txBody>
          <a:bodyPr/>
          <a:lstStyle/>
          <a:p>
            <a:pPr defTabSz="914217">
              <a:defRPr/>
            </a:pPr>
            <a:fld id="{C8E2B202-C32D-4E05-830A-32FB5650453B}" type="slidenum">
              <a:rPr lang="en-GB">
                <a:solidFill>
                  <a:prstClr val="black"/>
                </a:solidFill>
                <a:latin typeface="Effra" panose="02000506080000020004" pitchFamily="2" charset="0"/>
                <a:cs typeface="+mn-cs"/>
              </a:rPr>
              <a:pPr defTabSz="914217">
                <a:defRPr/>
              </a:pPr>
              <a:t>2</a:t>
            </a:fld>
            <a:endParaRPr lang="en-GB"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283586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25</a:t>
            </a:fld>
            <a:endParaRPr lang="en-GB"/>
          </a:p>
        </p:txBody>
      </p:sp>
    </p:spTree>
    <p:extLst>
      <p:ext uri="{BB962C8B-B14F-4D97-AF65-F5344CB8AC3E}">
        <p14:creationId xmlns:p14="http://schemas.microsoft.com/office/powerpoint/2010/main" val="193737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explain the structure of the session</a:t>
            </a:r>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198595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Completing the first section is compulsory (assuming the student is applying from a school or college) and you should expect to say something about every applicant in section 3 as well.</a:t>
            </a:r>
          </a:p>
          <a:p>
            <a:endParaRPr lang="en-GB" dirty="0"/>
          </a:p>
          <a:p>
            <a:r>
              <a:rPr lang="en-GB" dirty="0"/>
              <a:t>It is expected that section 2 will not be completed for most applicants.</a:t>
            </a:r>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183425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need to decide which subject teachers should provide comments according to the course the student is applying to </a:t>
            </a:r>
            <a:r>
              <a:rPr lang="en-GB" sz="1200" dirty="0">
                <a:solidFill>
                  <a:prstClr val="black"/>
                </a:solidFill>
                <a:latin typeface="Effra" panose="02000506080000020004" pitchFamily="2" charset="0"/>
              </a:rPr>
              <a:t>(for example, a subject which is being applied for or is a pre-requisite for the course being applied for)</a:t>
            </a:r>
            <a:r>
              <a:rPr lang="en-GB" dirty="0"/>
              <a:t>. For students that are applying to the most competitive universities, you may wish to include comments from all the applicant's subject teachers.</a:t>
            </a:r>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262150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a:t>UCAS will be analyzing how many characters tend to be used and how these tend to be split across the three reference sections. They may refine the character limit in future in light of this.</a:t>
            </a:r>
          </a:p>
          <a:p>
            <a:r>
              <a:rPr lang="en-US" dirty="0"/>
              <a:t>You should have a process for the deletion of references in you school or college so that you aren’t keeping this information longer than is necessary.</a:t>
            </a:r>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7</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24977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latin typeface="Effra" panose="02000506080000020004" pitchFamily="2" charset="0"/>
              <a:cs typeface="+mn-cs"/>
            </a:endParaRPr>
          </a:p>
        </p:txBody>
      </p:sp>
      <p:sp>
        <p:nvSpPr>
          <p:cNvPr id="4" name="Slide Number Placeholder 3"/>
          <p:cNvSpPr>
            <a:spLocks noGrp="1"/>
          </p:cNvSpPr>
          <p:nvPr>
            <p:ph type="sldNum" sz="quarter" idx="10"/>
          </p:nvPr>
        </p:nvSpPr>
        <p:spPr/>
        <p:txBody>
          <a:bodyPr/>
          <a:lstStyle/>
          <a:p>
            <a:pPr defTabSz="457109">
              <a:defRPr/>
            </a:pPr>
            <a:fld id="{2EA19588-E0E2-A446-9723-BD3C46E200C1}" type="slidenum">
              <a:rPr lang="en-US">
                <a:solidFill>
                  <a:prstClr val="black"/>
                </a:solidFill>
                <a:latin typeface="Effra" panose="02000506080000020004" pitchFamily="2" charset="0"/>
                <a:cs typeface="+mn-cs"/>
              </a:rPr>
              <a:pPr defTabSz="457109">
                <a:defRPr/>
              </a:pPr>
              <a:t>9</a:t>
            </a:fld>
            <a:endParaRPr lang="en-US" dirty="0">
              <a:solidFill>
                <a:prstClr val="black"/>
              </a:solidFill>
              <a:latin typeface="Effra" panose="02000506080000020004" pitchFamily="2" charset="0"/>
              <a:cs typeface="+mn-cs"/>
            </a:endParaRPr>
          </a:p>
        </p:txBody>
      </p:sp>
    </p:spTree>
    <p:extLst>
      <p:ext uri="{BB962C8B-B14F-4D97-AF65-F5344CB8AC3E}">
        <p14:creationId xmlns:p14="http://schemas.microsoft.com/office/powerpoint/2010/main" val="25419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Universities find it useful to understand the qualifications policy at your school or college as this helps them to contextualise students’ achievements. </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67104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dirty="0">
                <a:solidFill>
                  <a:srgbClr val="0092D2"/>
                </a:solidFill>
                <a:latin typeface="Effra" panose="02000506080000020004" pitchFamily="2" charset="0"/>
              </a:rPr>
              <a:t>You might mention these factors if they apply to you and you think they’re relevant.</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3079263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0E58DC-3721-4868-B779-CC611F4165C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048000" y="0"/>
            <a:ext cx="9144000" cy="6858000"/>
          </a:xfrm>
          <a:prstGeom prst="rect">
            <a:avLst/>
          </a:prstGeom>
        </p:spPr>
      </p:pic>
      <p:sp>
        <p:nvSpPr>
          <p:cNvPr id="2" name="Title 1"/>
          <p:cNvSpPr>
            <a:spLocks noGrp="1"/>
          </p:cNvSpPr>
          <p:nvPr>
            <p:ph type="ctrTitle"/>
          </p:nvPr>
        </p:nvSpPr>
        <p:spPr>
          <a:xfrm>
            <a:off x="618069" y="2546604"/>
            <a:ext cx="6298875" cy="1177430"/>
          </a:xfrm>
        </p:spPr>
        <p:txBody>
          <a:bodyPr/>
          <a:lstStyle>
            <a:lvl1pPr algn="l">
              <a:lnSpc>
                <a:spcPts val="4000"/>
              </a:lnSpc>
              <a:defRPr sz="3800"/>
            </a:lvl1pPr>
          </a:lstStyle>
          <a:p>
            <a:r>
              <a:rPr lang="en-US"/>
              <a:t>Click to edit Master title style</a:t>
            </a:r>
            <a:endParaRPr lang="en-GB"/>
          </a:p>
        </p:txBody>
      </p:sp>
      <p:sp>
        <p:nvSpPr>
          <p:cNvPr id="3" name="Subtitle 2"/>
          <p:cNvSpPr>
            <a:spLocks noGrp="1"/>
          </p:cNvSpPr>
          <p:nvPr>
            <p:ph type="subTitle" idx="1"/>
          </p:nvPr>
        </p:nvSpPr>
        <p:spPr>
          <a:xfrm>
            <a:off x="615068" y="3910801"/>
            <a:ext cx="6072245" cy="275759"/>
          </a:xfrm>
        </p:spPr>
        <p:txBody>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618067" y="4235988"/>
            <a:ext cx="4203700" cy="323714"/>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CCEE7552-2D0E-42B5-98F1-8ABE13DAAC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34" y="498660"/>
            <a:ext cx="2505461" cy="661417"/>
          </a:xfrm>
          <a:prstGeom prst="rect">
            <a:avLst/>
          </a:prstGeom>
        </p:spPr>
      </p:pic>
    </p:spTree>
    <p:extLst>
      <p:ext uri="{BB962C8B-B14F-4D97-AF65-F5344CB8AC3E}">
        <p14:creationId xmlns:p14="http://schemas.microsoft.com/office/powerpoint/2010/main" val="23653549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1EB852-D71F-4CA8-9DAB-67D6AF1F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8000" y="0"/>
            <a:ext cx="9144000" cy="6858000"/>
          </a:xfrm>
          <a:prstGeom prst="rect">
            <a:avLst/>
          </a:prstGeom>
        </p:spPr>
      </p:pic>
      <p:sp>
        <p:nvSpPr>
          <p:cNvPr id="2" name="Title 1"/>
          <p:cNvSpPr>
            <a:spLocks noGrp="1"/>
          </p:cNvSpPr>
          <p:nvPr>
            <p:ph type="ctrTitle"/>
          </p:nvPr>
        </p:nvSpPr>
        <p:spPr>
          <a:xfrm>
            <a:off x="628652" y="1943100"/>
            <a:ext cx="4768849" cy="923684"/>
          </a:xfrm>
        </p:spPr>
        <p:txBody>
          <a:bodyPr/>
          <a:lstStyle>
            <a:lvl1pPr algn="l">
              <a:lnSpc>
                <a:spcPts val="4200"/>
              </a:lnSpc>
              <a:defRPr sz="4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628651" y="2872815"/>
            <a:ext cx="4394200" cy="1061010"/>
          </a:xfrm>
        </p:spPr>
        <p:txBody>
          <a:bodyPr/>
          <a:lstStyle>
            <a:lvl1pPr marL="0" indent="0" algn="l">
              <a:lnSpc>
                <a:spcPts val="2600"/>
              </a:lnSpc>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628653" y="521482"/>
            <a:ext cx="3676649" cy="1288271"/>
          </a:xfrm>
        </p:spPr>
        <p:txBody>
          <a:bodyPr anchor="b" anchorCtr="0"/>
          <a:lstStyle>
            <a:lvl1pPr>
              <a:lnSpc>
                <a:spcPts val="7500"/>
              </a:lnSpc>
              <a:defRPr sz="7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065" y="6451801"/>
            <a:ext cx="2178271" cy="118870"/>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8302" y="0"/>
            <a:ext cx="2451799" cy="6858000"/>
          </a:xfrm>
          <a:prstGeom prst="rect">
            <a:avLst/>
          </a:prstGeom>
        </p:spPr>
      </p:pic>
    </p:spTree>
    <p:extLst>
      <p:ext uri="{BB962C8B-B14F-4D97-AF65-F5344CB8AC3E}">
        <p14:creationId xmlns:p14="http://schemas.microsoft.com/office/powerpoint/2010/main" val="27852601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Option 1">
    <p:spTree>
      <p:nvGrpSpPr>
        <p:cNvPr id="1" name=""/>
        <p:cNvGrpSpPr/>
        <p:nvPr/>
      </p:nvGrpSpPr>
      <p:grpSpPr>
        <a:xfrm>
          <a:off x="0" y="0"/>
          <a:ext cx="0" cy="0"/>
          <a:chOff x="0" y="0"/>
          <a:chExt cx="0" cy="0"/>
        </a:xfrm>
      </p:grpSpPr>
      <p:sp>
        <p:nvSpPr>
          <p:cNvPr id="7" name="Rectangle 6"/>
          <p:cNvSpPr/>
          <p:nvPr userDrawn="1"/>
        </p:nvSpPr>
        <p:spPr>
          <a:xfrm>
            <a:off x="0" y="0"/>
            <a:ext cx="12192000" cy="150495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ffra" panose="02000506080000020004" pitchFamily="2" charset="0"/>
            </a:endParaRPr>
          </a:p>
        </p:txBody>
      </p:sp>
      <p:sp>
        <p:nvSpPr>
          <p:cNvPr id="2" name="Title 1"/>
          <p:cNvSpPr>
            <a:spLocks noGrp="1"/>
          </p:cNvSpPr>
          <p:nvPr>
            <p:ph type="title"/>
          </p:nvPr>
        </p:nvSpPr>
        <p:spPr>
          <a:xfrm>
            <a:off x="1035053" y="339441"/>
            <a:ext cx="9660467" cy="927387"/>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1035053" y="1838328"/>
            <a:ext cx="9660467" cy="3992999"/>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245" y="3"/>
            <a:ext cx="642113" cy="1533147"/>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Option 2">
    <p:spTree>
      <p:nvGrpSpPr>
        <p:cNvPr id="1" name=""/>
        <p:cNvGrpSpPr/>
        <p:nvPr/>
      </p:nvGrpSpPr>
      <p:grpSpPr>
        <a:xfrm>
          <a:off x="0" y="0"/>
          <a:ext cx="0" cy="0"/>
          <a:chOff x="0" y="0"/>
          <a:chExt cx="0" cy="0"/>
        </a:xfrm>
      </p:grpSpPr>
      <p:sp>
        <p:nvSpPr>
          <p:cNvPr id="2" name="Title 1"/>
          <p:cNvSpPr>
            <a:spLocks noGrp="1"/>
          </p:cNvSpPr>
          <p:nvPr>
            <p:ph type="title"/>
          </p:nvPr>
        </p:nvSpPr>
        <p:spPr>
          <a:xfrm>
            <a:off x="573619" y="876303"/>
            <a:ext cx="10121900" cy="828675"/>
          </a:xfrm>
        </p:spPr>
        <p:txBody>
          <a:bodyPr/>
          <a:lstStyle/>
          <a:p>
            <a:r>
              <a:rPr lang="en-US"/>
              <a:t>Click to edit Master title style</a:t>
            </a:r>
            <a:endParaRPr lang="en-GB"/>
          </a:p>
        </p:txBody>
      </p:sp>
      <p:sp>
        <p:nvSpPr>
          <p:cNvPr id="3" name="Content Placeholder 2"/>
          <p:cNvSpPr>
            <a:spLocks noGrp="1"/>
          </p:cNvSpPr>
          <p:nvPr>
            <p:ph idx="1"/>
          </p:nvPr>
        </p:nvSpPr>
        <p:spPr>
          <a:xfrm>
            <a:off x="573619" y="1914526"/>
            <a:ext cx="10121900" cy="3831074"/>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a:p>
        </p:txBody>
      </p:sp>
      <p:sp>
        <p:nvSpPr>
          <p:cNvPr id="7" name="Rectangle 6"/>
          <p:cNvSpPr/>
          <p:nvPr userDrawn="1"/>
        </p:nvSpPr>
        <p:spPr>
          <a:xfrm>
            <a:off x="573617" y="0"/>
            <a:ext cx="11072283" cy="4953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ffra" panose="02000506080000020004" pitchFamily="2" charset="0"/>
            </a:endParaRPr>
          </a:p>
        </p:txBody>
      </p:sp>
    </p:spTree>
    <p:extLst>
      <p:ext uri="{BB962C8B-B14F-4D97-AF65-F5344CB8AC3E}">
        <p14:creationId xmlns:p14="http://schemas.microsoft.com/office/powerpoint/2010/main" val="221793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Option 3">
    <p:spTree>
      <p:nvGrpSpPr>
        <p:cNvPr id="1" name=""/>
        <p:cNvGrpSpPr/>
        <p:nvPr/>
      </p:nvGrpSpPr>
      <p:grpSpPr>
        <a:xfrm>
          <a:off x="0" y="0"/>
          <a:ext cx="0" cy="0"/>
          <a:chOff x="0" y="0"/>
          <a:chExt cx="0" cy="0"/>
        </a:xfrm>
      </p:grpSpPr>
      <p:sp>
        <p:nvSpPr>
          <p:cNvPr id="2" name="Title 1"/>
          <p:cNvSpPr>
            <a:spLocks noGrp="1"/>
          </p:cNvSpPr>
          <p:nvPr>
            <p:ph type="title"/>
          </p:nvPr>
        </p:nvSpPr>
        <p:spPr>
          <a:xfrm>
            <a:off x="1526117" y="406113"/>
            <a:ext cx="9169400" cy="1086162"/>
          </a:xfrm>
        </p:spPr>
        <p:txBody>
          <a:bodyPr/>
          <a:lstStyle/>
          <a:p>
            <a:r>
              <a:rPr lang="en-US"/>
              <a:t>Click to edit Master title style</a:t>
            </a:r>
            <a:endParaRPr lang="en-GB"/>
          </a:p>
        </p:txBody>
      </p:sp>
      <p:sp>
        <p:nvSpPr>
          <p:cNvPr id="3" name="Content Placeholder 2"/>
          <p:cNvSpPr>
            <a:spLocks noGrp="1"/>
          </p:cNvSpPr>
          <p:nvPr>
            <p:ph idx="1"/>
          </p:nvPr>
        </p:nvSpPr>
        <p:spPr>
          <a:xfrm>
            <a:off x="1526119" y="2001603"/>
            <a:ext cx="9169400" cy="3743999"/>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a:p>
        </p:txBody>
      </p:sp>
      <p:cxnSp>
        <p:nvCxnSpPr>
          <p:cNvPr id="5" name="Straight Connector 4"/>
          <p:cNvCxnSpPr/>
          <p:nvPr userDrawn="1"/>
        </p:nvCxnSpPr>
        <p:spPr>
          <a:xfrm>
            <a:off x="472017" y="1692000"/>
            <a:ext cx="1118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773" y="2030351"/>
            <a:ext cx="727457" cy="5303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273" y="713500"/>
            <a:ext cx="727457" cy="530353"/>
          </a:xfrm>
          <a:prstGeom prst="rect">
            <a:avLst/>
          </a:prstGeom>
        </p:spPr>
      </p:pic>
    </p:spTree>
    <p:extLst>
      <p:ext uri="{BB962C8B-B14F-4D97-AF65-F5344CB8AC3E}">
        <p14:creationId xmlns:p14="http://schemas.microsoft.com/office/powerpoint/2010/main" val="21846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Option 4">
    <p:spTree>
      <p:nvGrpSpPr>
        <p:cNvPr id="1" name=""/>
        <p:cNvGrpSpPr/>
        <p:nvPr/>
      </p:nvGrpSpPr>
      <p:grpSpPr>
        <a:xfrm>
          <a:off x="0" y="0"/>
          <a:ext cx="0" cy="0"/>
          <a:chOff x="0" y="0"/>
          <a:chExt cx="0" cy="0"/>
        </a:xfrm>
      </p:grpSpPr>
      <p:sp>
        <p:nvSpPr>
          <p:cNvPr id="2" name="Title 1"/>
          <p:cNvSpPr>
            <a:spLocks noGrp="1"/>
          </p:cNvSpPr>
          <p:nvPr>
            <p:ph type="title"/>
          </p:nvPr>
        </p:nvSpPr>
        <p:spPr>
          <a:xfrm>
            <a:off x="522819" y="339438"/>
            <a:ext cx="10172700" cy="1086162"/>
          </a:xfrm>
        </p:spPr>
        <p:txBody>
          <a:bodyPr/>
          <a:lstStyle/>
          <a:p>
            <a:r>
              <a:rPr lang="en-US"/>
              <a:t>Click to edit Master title style</a:t>
            </a:r>
            <a:endParaRPr lang="en-GB"/>
          </a:p>
        </p:txBody>
      </p:sp>
      <p:sp>
        <p:nvSpPr>
          <p:cNvPr id="3" name="Content Placeholder 2"/>
          <p:cNvSpPr>
            <a:spLocks noGrp="1"/>
          </p:cNvSpPr>
          <p:nvPr>
            <p:ph idx="1"/>
          </p:nvPr>
        </p:nvSpPr>
        <p:spPr>
          <a:xfrm>
            <a:off x="522819" y="2001603"/>
            <a:ext cx="10172701" cy="3743999"/>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a:p>
        </p:txBody>
      </p:sp>
      <p:cxnSp>
        <p:nvCxnSpPr>
          <p:cNvPr id="5" name="Straight Connector 4"/>
          <p:cNvCxnSpPr/>
          <p:nvPr userDrawn="1"/>
        </p:nvCxnSpPr>
        <p:spPr>
          <a:xfrm>
            <a:off x="522817" y="1692000"/>
            <a:ext cx="11136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8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6" name="Text Placeholder 5"/>
          <p:cNvSpPr>
            <a:spLocks noGrp="1"/>
          </p:cNvSpPr>
          <p:nvPr>
            <p:ph type="body" sz="quarter" idx="13"/>
          </p:nvPr>
        </p:nvSpPr>
        <p:spPr>
          <a:xfrm>
            <a:off x="668867" y="4876104"/>
            <a:ext cx="3048000" cy="552450"/>
          </a:xfrm>
        </p:spPr>
        <p:txBody>
          <a:bodyPr/>
          <a:lstStyle>
            <a:lvl1pPr algn="ctr">
              <a:lnSpc>
                <a:spcPts val="1400"/>
              </a:lnSpc>
              <a:defRPr sz="1200" cap="all" baseline="0"/>
            </a:lvl1pPr>
          </a:lstStyle>
          <a:p>
            <a:pPr lvl="0"/>
            <a:r>
              <a:rPr lang="en-US"/>
              <a:t>Click to edit Master text styles</a:t>
            </a:r>
          </a:p>
        </p:txBody>
      </p:sp>
      <p:sp>
        <p:nvSpPr>
          <p:cNvPr id="8" name="Text Placeholder 7"/>
          <p:cNvSpPr>
            <a:spLocks noGrp="1"/>
          </p:cNvSpPr>
          <p:nvPr>
            <p:ph type="body" sz="quarter" idx="14"/>
          </p:nvPr>
        </p:nvSpPr>
        <p:spPr>
          <a:xfrm>
            <a:off x="8318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9" name="Text Placeholder 5"/>
          <p:cNvSpPr>
            <a:spLocks noGrp="1"/>
          </p:cNvSpPr>
          <p:nvPr>
            <p:ph type="body" sz="quarter" idx="15"/>
          </p:nvPr>
        </p:nvSpPr>
        <p:spPr>
          <a:xfrm>
            <a:off x="4580467" y="4876104"/>
            <a:ext cx="3048000" cy="552450"/>
          </a:xfrm>
        </p:spPr>
        <p:txBody>
          <a:bodyPr/>
          <a:lstStyle>
            <a:lvl1pPr algn="ctr">
              <a:lnSpc>
                <a:spcPts val="1400"/>
              </a:lnSpc>
              <a:defRPr sz="1200" cap="all" baseline="0"/>
            </a:lvl1pPr>
          </a:lstStyle>
          <a:p>
            <a:pPr lvl="0"/>
            <a:r>
              <a:rPr lang="en-US"/>
              <a:t>Click to edit Master text styles</a:t>
            </a:r>
          </a:p>
        </p:txBody>
      </p:sp>
      <p:sp>
        <p:nvSpPr>
          <p:cNvPr id="10" name="Text Placeholder 7"/>
          <p:cNvSpPr>
            <a:spLocks noGrp="1"/>
          </p:cNvSpPr>
          <p:nvPr>
            <p:ph type="body" sz="quarter" idx="16"/>
          </p:nvPr>
        </p:nvSpPr>
        <p:spPr>
          <a:xfrm>
            <a:off x="47434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11" name="Text Placeholder 5"/>
          <p:cNvSpPr>
            <a:spLocks noGrp="1"/>
          </p:cNvSpPr>
          <p:nvPr>
            <p:ph type="body" sz="quarter" idx="17"/>
          </p:nvPr>
        </p:nvSpPr>
        <p:spPr>
          <a:xfrm>
            <a:off x="8415867" y="4876104"/>
            <a:ext cx="3048000" cy="552450"/>
          </a:xfrm>
        </p:spPr>
        <p:txBody>
          <a:bodyPr/>
          <a:lstStyle>
            <a:lvl1pPr algn="ctr">
              <a:lnSpc>
                <a:spcPts val="1400"/>
              </a:lnSpc>
              <a:defRPr sz="1200" cap="all" baseline="0"/>
            </a:lvl1pPr>
          </a:lstStyle>
          <a:p>
            <a:pPr lvl="0"/>
            <a:r>
              <a:rPr lang="en-US"/>
              <a:t>Click to edit Master text styles</a:t>
            </a:r>
          </a:p>
        </p:txBody>
      </p:sp>
      <p:sp>
        <p:nvSpPr>
          <p:cNvPr id="12" name="Text Placeholder 7"/>
          <p:cNvSpPr>
            <a:spLocks noGrp="1"/>
          </p:cNvSpPr>
          <p:nvPr>
            <p:ph type="body" sz="quarter" idx="18"/>
          </p:nvPr>
        </p:nvSpPr>
        <p:spPr>
          <a:xfrm>
            <a:off x="85788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5774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ck Infographic">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DBE135E-2566-4748-853C-8A3B78F0FB00}" type="slidenum">
              <a:rPr lang="en-GB" smtClean="0"/>
              <a:pPr/>
              <a:t>‹#›</a:t>
            </a:fld>
            <a:endParaRPr lang="en-GB"/>
          </a:p>
        </p:txBody>
      </p:sp>
      <p:sp>
        <p:nvSpPr>
          <p:cNvPr id="6" name="Text Placeholder 5"/>
          <p:cNvSpPr>
            <a:spLocks noGrp="1"/>
          </p:cNvSpPr>
          <p:nvPr>
            <p:ph type="body" sz="quarter" idx="13"/>
          </p:nvPr>
        </p:nvSpPr>
        <p:spPr>
          <a:xfrm>
            <a:off x="668867" y="4876104"/>
            <a:ext cx="3048000" cy="552450"/>
          </a:xfrm>
        </p:spPr>
        <p:txBody>
          <a:bodyPr/>
          <a:lstStyle>
            <a:lvl1pPr algn="ctr">
              <a:lnSpc>
                <a:spcPts val="1400"/>
              </a:lnSpc>
              <a:defRPr sz="1200" cap="all" baseline="0">
                <a:solidFill>
                  <a:schemeClr val="bg1"/>
                </a:solidFill>
              </a:defRPr>
            </a:lvl1pPr>
          </a:lstStyle>
          <a:p>
            <a:pPr lvl="0"/>
            <a:r>
              <a:rPr lang="en-US"/>
              <a:t>Click to edit Master text styles</a:t>
            </a:r>
          </a:p>
        </p:txBody>
      </p:sp>
      <p:sp>
        <p:nvSpPr>
          <p:cNvPr id="8" name="Text Placeholder 7"/>
          <p:cNvSpPr>
            <a:spLocks noGrp="1"/>
          </p:cNvSpPr>
          <p:nvPr>
            <p:ph type="body" sz="quarter" idx="14"/>
          </p:nvPr>
        </p:nvSpPr>
        <p:spPr>
          <a:xfrm>
            <a:off x="8318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9" name="Text Placeholder 5"/>
          <p:cNvSpPr>
            <a:spLocks noGrp="1"/>
          </p:cNvSpPr>
          <p:nvPr>
            <p:ph type="body" sz="quarter" idx="15"/>
          </p:nvPr>
        </p:nvSpPr>
        <p:spPr>
          <a:xfrm>
            <a:off x="4580467" y="4876104"/>
            <a:ext cx="3048000" cy="552450"/>
          </a:xfrm>
        </p:spPr>
        <p:txBody>
          <a:bodyPr/>
          <a:lstStyle>
            <a:lvl1pPr algn="ctr">
              <a:lnSpc>
                <a:spcPts val="1400"/>
              </a:lnSpc>
              <a:defRPr sz="1200" cap="all" baseline="0">
                <a:solidFill>
                  <a:schemeClr val="bg1"/>
                </a:solidFill>
              </a:defRPr>
            </a:lvl1pPr>
          </a:lstStyle>
          <a:p>
            <a:pPr lvl="0"/>
            <a:r>
              <a:rPr lang="en-US"/>
              <a:t>Click to edit Master text styles</a:t>
            </a:r>
          </a:p>
        </p:txBody>
      </p:sp>
      <p:sp>
        <p:nvSpPr>
          <p:cNvPr id="10" name="Text Placeholder 7"/>
          <p:cNvSpPr>
            <a:spLocks noGrp="1"/>
          </p:cNvSpPr>
          <p:nvPr>
            <p:ph type="body" sz="quarter" idx="16"/>
          </p:nvPr>
        </p:nvSpPr>
        <p:spPr>
          <a:xfrm>
            <a:off x="47434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11" name="Text Placeholder 5"/>
          <p:cNvSpPr>
            <a:spLocks noGrp="1"/>
          </p:cNvSpPr>
          <p:nvPr>
            <p:ph type="body" sz="quarter" idx="17"/>
          </p:nvPr>
        </p:nvSpPr>
        <p:spPr>
          <a:xfrm>
            <a:off x="8415867" y="4876104"/>
            <a:ext cx="3048000" cy="552450"/>
          </a:xfrm>
        </p:spPr>
        <p:txBody>
          <a:bodyPr/>
          <a:lstStyle>
            <a:lvl1pPr algn="ctr">
              <a:lnSpc>
                <a:spcPts val="1400"/>
              </a:lnSpc>
              <a:defRPr sz="1200" cap="all" baseline="0">
                <a:solidFill>
                  <a:schemeClr val="bg1"/>
                </a:solidFill>
              </a:defRPr>
            </a:lvl1pPr>
          </a:lstStyle>
          <a:p>
            <a:pPr lvl="0"/>
            <a:r>
              <a:rPr lang="en-US"/>
              <a:t>Click to edit Master text styles</a:t>
            </a:r>
          </a:p>
        </p:txBody>
      </p:sp>
      <p:sp>
        <p:nvSpPr>
          <p:cNvPr id="12" name="Text Placeholder 7"/>
          <p:cNvSpPr>
            <a:spLocks noGrp="1"/>
          </p:cNvSpPr>
          <p:nvPr>
            <p:ph type="body" sz="quarter" idx="18"/>
          </p:nvPr>
        </p:nvSpPr>
        <p:spPr>
          <a:xfrm>
            <a:off x="8578852" y="4070469"/>
            <a:ext cx="2722033" cy="720725"/>
          </a:xfrm>
        </p:spPr>
        <p:txBody>
          <a:bodyPr/>
          <a:lstStyle>
            <a:lvl1pPr algn="ctr">
              <a:lnSpc>
                <a:spcPts val="6300"/>
              </a:lnSpc>
              <a:defRPr sz="6100">
                <a:solidFill>
                  <a:schemeClr val="tx2"/>
                </a:solidFill>
              </a:defRPr>
            </a:lvl1pPr>
          </a:lstStyle>
          <a:p>
            <a:pPr lvl="0"/>
            <a:r>
              <a:rPr lang="en-US"/>
              <a:t>Click to edit Master text styles</a:t>
            </a:r>
          </a:p>
        </p:txBody>
      </p:sp>
      <p:pic>
        <p:nvPicPr>
          <p:cNvPr id="14" name="Picture 13">
            <a:extLst>
              <a:ext uri="{FF2B5EF4-FFF2-40B4-BE49-F238E27FC236}">
                <a16:creationId xmlns:a16="http://schemas.microsoft.com/office/drawing/2014/main" id="{B1943E37-777E-4C4B-9DE2-B315D90D3A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83" y="6451801"/>
            <a:ext cx="1633731" cy="118871"/>
          </a:xfrm>
          <a:prstGeom prst="rect">
            <a:avLst/>
          </a:prstGeom>
        </p:spPr>
      </p:pic>
    </p:spTree>
    <p:extLst>
      <p:ext uri="{BB962C8B-B14F-4D97-AF65-F5344CB8AC3E}">
        <p14:creationId xmlns:p14="http://schemas.microsoft.com/office/powerpoint/2010/main" val="135662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Option 2">
    <p:spTree>
      <p:nvGrpSpPr>
        <p:cNvPr id="1" name=""/>
        <p:cNvGrpSpPr/>
        <p:nvPr/>
      </p:nvGrpSpPr>
      <p:grpSpPr>
        <a:xfrm>
          <a:off x="0" y="0"/>
          <a:ext cx="0" cy="0"/>
          <a:chOff x="0" y="0"/>
          <a:chExt cx="0" cy="0"/>
        </a:xfrm>
      </p:grpSpPr>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6" name="Text Placeholder 5"/>
          <p:cNvSpPr>
            <a:spLocks noGrp="1"/>
          </p:cNvSpPr>
          <p:nvPr>
            <p:ph type="body" sz="quarter" idx="13"/>
          </p:nvPr>
        </p:nvSpPr>
        <p:spPr>
          <a:xfrm>
            <a:off x="8678333" y="2926119"/>
            <a:ext cx="2997200" cy="552450"/>
          </a:xfrm>
        </p:spPr>
        <p:txBody>
          <a:bodyPr/>
          <a:lstStyle>
            <a:lvl1pPr algn="l">
              <a:lnSpc>
                <a:spcPts val="1400"/>
              </a:lnSpc>
              <a:defRPr sz="1200" cap="all" baseline="0"/>
            </a:lvl1pPr>
          </a:lstStyle>
          <a:p>
            <a:pPr lvl="0"/>
            <a:r>
              <a:rPr lang="en-US"/>
              <a:t>Click to edit Master text styles</a:t>
            </a:r>
          </a:p>
        </p:txBody>
      </p:sp>
      <p:sp>
        <p:nvSpPr>
          <p:cNvPr id="8" name="Text Placeholder 7"/>
          <p:cNvSpPr>
            <a:spLocks noGrp="1"/>
          </p:cNvSpPr>
          <p:nvPr>
            <p:ph type="body" sz="quarter" idx="14"/>
          </p:nvPr>
        </p:nvSpPr>
        <p:spPr>
          <a:xfrm>
            <a:off x="8678333" y="2076417"/>
            <a:ext cx="2997200" cy="720725"/>
          </a:xfrm>
        </p:spPr>
        <p:txBody>
          <a:bodyPr/>
          <a:lstStyle>
            <a:lvl1pPr algn="l">
              <a:lnSpc>
                <a:spcPts val="7600"/>
              </a:lnSpc>
              <a:defRPr sz="7400" b="1">
                <a:solidFill>
                  <a:schemeClr val="tx2"/>
                </a:solidFill>
              </a:defRPr>
            </a:lvl1pPr>
          </a:lstStyle>
          <a:p>
            <a:pPr lvl="0"/>
            <a:r>
              <a:rPr lang="en-US"/>
              <a:t>Click to edit Master text styles</a:t>
            </a:r>
          </a:p>
        </p:txBody>
      </p:sp>
      <p:sp>
        <p:nvSpPr>
          <p:cNvPr id="7" name="Text Placeholder 6"/>
          <p:cNvSpPr>
            <a:spLocks noGrp="1"/>
          </p:cNvSpPr>
          <p:nvPr>
            <p:ph type="body" sz="quarter" idx="15"/>
          </p:nvPr>
        </p:nvSpPr>
        <p:spPr>
          <a:xfrm>
            <a:off x="573617" y="1762149"/>
            <a:ext cx="5272616" cy="4110037"/>
          </a:xfrm>
        </p:spPr>
        <p:txBody>
          <a:bodyPr/>
          <a:lstStyle>
            <a:lvl1pPr>
              <a:defRPr b="1"/>
            </a:lvl1pPr>
            <a:lvl2pPr marL="0" indent="0">
              <a:buNone/>
              <a:defRPr/>
            </a:lvl2pPr>
          </a:lstStyle>
          <a:p>
            <a:pPr lvl="0"/>
            <a:r>
              <a:rPr lang="en-US"/>
              <a:t>Click to edit Master text styles</a:t>
            </a:r>
          </a:p>
          <a:p>
            <a:pPr lvl="1"/>
            <a:r>
              <a:rPr lang="en-US"/>
              <a:t>Second level</a:t>
            </a:r>
          </a:p>
        </p:txBody>
      </p:sp>
      <p:cxnSp>
        <p:nvCxnSpPr>
          <p:cNvPr id="14" name="Straight Connector 13"/>
          <p:cNvCxnSpPr/>
          <p:nvPr userDrawn="1"/>
        </p:nvCxnSpPr>
        <p:spPr>
          <a:xfrm>
            <a:off x="6404472" y="1773716"/>
            <a:ext cx="527106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404472" y="3811837"/>
            <a:ext cx="527106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04472" y="5938092"/>
            <a:ext cx="52710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16"/>
          </p:nvPr>
        </p:nvSpPr>
        <p:spPr>
          <a:xfrm>
            <a:off x="8678333" y="5085425"/>
            <a:ext cx="2997200" cy="552450"/>
          </a:xfrm>
        </p:spPr>
        <p:txBody>
          <a:bodyPr/>
          <a:lstStyle>
            <a:lvl1pPr algn="l">
              <a:lnSpc>
                <a:spcPts val="1400"/>
              </a:lnSpc>
              <a:defRPr sz="1200" cap="all" baseline="0"/>
            </a:lvl1pPr>
          </a:lstStyle>
          <a:p>
            <a:pPr lvl="0"/>
            <a:r>
              <a:rPr lang="en-US"/>
              <a:t>Click to edit Master text styles</a:t>
            </a:r>
          </a:p>
        </p:txBody>
      </p:sp>
      <p:sp>
        <p:nvSpPr>
          <p:cNvPr id="18" name="Text Placeholder 7"/>
          <p:cNvSpPr>
            <a:spLocks noGrp="1"/>
          </p:cNvSpPr>
          <p:nvPr>
            <p:ph type="body" sz="quarter" idx="17"/>
          </p:nvPr>
        </p:nvSpPr>
        <p:spPr>
          <a:xfrm>
            <a:off x="8678333" y="4235723"/>
            <a:ext cx="2997200" cy="720725"/>
          </a:xfrm>
        </p:spPr>
        <p:txBody>
          <a:bodyPr/>
          <a:lstStyle>
            <a:lvl1pPr algn="l">
              <a:lnSpc>
                <a:spcPts val="7600"/>
              </a:lnSpc>
              <a:defRPr sz="74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38864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Option 1">
    <p:spTree>
      <p:nvGrpSpPr>
        <p:cNvPr id="1" name=""/>
        <p:cNvGrpSpPr/>
        <p:nvPr/>
      </p:nvGrpSpPr>
      <p:grpSpPr>
        <a:xfrm>
          <a:off x="0" y="0"/>
          <a:ext cx="0" cy="0"/>
          <a:chOff x="0" y="0"/>
          <a:chExt cx="0" cy="0"/>
        </a:xfrm>
      </p:grpSpPr>
      <p:sp>
        <p:nvSpPr>
          <p:cNvPr id="19" name="Freeform 18"/>
          <p:cNvSpPr/>
          <p:nvPr userDrawn="1"/>
        </p:nvSpPr>
        <p:spPr>
          <a:xfrm>
            <a:off x="2" y="-9525"/>
            <a:ext cx="7946833" cy="6877050"/>
          </a:xfrm>
          <a:custGeom>
            <a:avLst/>
            <a:gdLst>
              <a:gd name="connsiteX0" fmla="*/ 0 w 5857875"/>
              <a:gd name="connsiteY0" fmla="*/ 0 h 6877050"/>
              <a:gd name="connsiteX1" fmla="*/ 5857875 w 5857875"/>
              <a:gd name="connsiteY1" fmla="*/ 0 h 6877050"/>
              <a:gd name="connsiteX2" fmla="*/ 4124325 w 5857875"/>
              <a:gd name="connsiteY2" fmla="*/ 6877050 h 6877050"/>
              <a:gd name="connsiteX3" fmla="*/ 0 w 5857875"/>
              <a:gd name="connsiteY3" fmla="*/ 6877050 h 6877050"/>
              <a:gd name="connsiteX4" fmla="*/ 0 w 585787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7875" h="6877050">
                <a:moveTo>
                  <a:pt x="0" y="0"/>
                </a:moveTo>
                <a:lnTo>
                  <a:pt x="5857875" y="0"/>
                </a:lnTo>
                <a:lnTo>
                  <a:pt x="4124325" y="6877050"/>
                </a:lnTo>
                <a:lnTo>
                  <a:pt x="0" y="687705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ffra" panose="02000506080000020004" pitchFamily="2" charset="0"/>
            </a:endParaRPr>
          </a:p>
        </p:txBody>
      </p:sp>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7" name="Text Placeholder 6"/>
          <p:cNvSpPr>
            <a:spLocks noGrp="1"/>
          </p:cNvSpPr>
          <p:nvPr>
            <p:ph type="body" sz="quarter" idx="15"/>
          </p:nvPr>
        </p:nvSpPr>
        <p:spPr>
          <a:xfrm>
            <a:off x="573617" y="1762149"/>
            <a:ext cx="5272616" cy="4110037"/>
          </a:xfrm>
        </p:spPr>
        <p:txBody>
          <a:bodyPr/>
          <a:lstStyle>
            <a:lvl1pPr>
              <a:defRPr b="1"/>
            </a:lvl1pPr>
            <a:lvl2pPr marL="0" indent="0">
              <a:buNone/>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97509442-8AB4-46A2-B380-C626278EB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46273" y="9525"/>
            <a:ext cx="5045725" cy="6858000"/>
          </a:xfrm>
          <a:prstGeom prst="rect">
            <a:avLst/>
          </a:prstGeom>
        </p:spPr>
      </p:pic>
    </p:spTree>
    <p:extLst>
      <p:ext uri="{BB962C8B-B14F-4D97-AF65-F5344CB8AC3E}">
        <p14:creationId xmlns:p14="http://schemas.microsoft.com/office/powerpoint/2010/main" val="1218256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Option 2">
    <p:spTree>
      <p:nvGrpSpPr>
        <p:cNvPr id="1" name=""/>
        <p:cNvGrpSpPr/>
        <p:nvPr/>
      </p:nvGrpSpPr>
      <p:grpSpPr>
        <a:xfrm>
          <a:off x="0" y="0"/>
          <a:ext cx="0" cy="0"/>
          <a:chOff x="0" y="0"/>
          <a:chExt cx="0" cy="0"/>
        </a:xfrm>
      </p:grpSpPr>
      <p:sp>
        <p:nvSpPr>
          <p:cNvPr id="19" name="Freeform 18"/>
          <p:cNvSpPr/>
          <p:nvPr userDrawn="1"/>
        </p:nvSpPr>
        <p:spPr>
          <a:xfrm>
            <a:off x="2" y="-9525"/>
            <a:ext cx="7946833" cy="6877050"/>
          </a:xfrm>
          <a:custGeom>
            <a:avLst/>
            <a:gdLst>
              <a:gd name="connsiteX0" fmla="*/ 0 w 5857875"/>
              <a:gd name="connsiteY0" fmla="*/ 0 h 6877050"/>
              <a:gd name="connsiteX1" fmla="*/ 5857875 w 5857875"/>
              <a:gd name="connsiteY1" fmla="*/ 0 h 6877050"/>
              <a:gd name="connsiteX2" fmla="*/ 4124325 w 5857875"/>
              <a:gd name="connsiteY2" fmla="*/ 6877050 h 6877050"/>
              <a:gd name="connsiteX3" fmla="*/ 0 w 5857875"/>
              <a:gd name="connsiteY3" fmla="*/ 6877050 h 6877050"/>
              <a:gd name="connsiteX4" fmla="*/ 0 w 585787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7875" h="6877050">
                <a:moveTo>
                  <a:pt x="0" y="0"/>
                </a:moveTo>
                <a:lnTo>
                  <a:pt x="5857875" y="0"/>
                </a:lnTo>
                <a:lnTo>
                  <a:pt x="4124325" y="6877050"/>
                </a:lnTo>
                <a:lnTo>
                  <a:pt x="0" y="687705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ffra" panose="02000506080000020004" pitchFamily="2" charset="0"/>
            </a:endParaRPr>
          </a:p>
        </p:txBody>
      </p:sp>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DBE135E-2566-4748-853C-8A3B78F0FB00}" type="slidenum">
              <a:rPr lang="en-GB" smtClean="0"/>
              <a:pPr/>
              <a:t>‹#›</a:t>
            </a:fld>
            <a:endParaRPr lang="en-GB"/>
          </a:p>
        </p:txBody>
      </p:sp>
      <p:sp>
        <p:nvSpPr>
          <p:cNvPr id="7" name="Text Placeholder 6"/>
          <p:cNvSpPr>
            <a:spLocks noGrp="1"/>
          </p:cNvSpPr>
          <p:nvPr>
            <p:ph type="body" sz="quarter" idx="15"/>
          </p:nvPr>
        </p:nvSpPr>
        <p:spPr>
          <a:xfrm>
            <a:off x="573617" y="1762149"/>
            <a:ext cx="5272616" cy="4110037"/>
          </a:xfrm>
        </p:spPr>
        <p:txBody>
          <a:bodyPr/>
          <a:lstStyle>
            <a:lvl1pPr>
              <a:defRPr b="1"/>
            </a:lvl1pPr>
            <a:lvl2pPr marL="0" indent="0">
              <a:buNone/>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87A91C4E-6DF6-4890-9546-AE5CC2017A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01359" y="9525"/>
            <a:ext cx="4990641" cy="6858000"/>
          </a:xfrm>
          <a:prstGeom prst="rect">
            <a:avLst/>
          </a:prstGeom>
        </p:spPr>
      </p:pic>
      <p:pic>
        <p:nvPicPr>
          <p:cNvPr id="11" name="Picture 10">
            <a:extLst>
              <a:ext uri="{FF2B5EF4-FFF2-40B4-BE49-F238E27FC236}">
                <a16:creationId xmlns:a16="http://schemas.microsoft.com/office/drawing/2014/main" id="{F9AA7183-B798-4D03-983D-5EC82886EA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783" y="6451801"/>
            <a:ext cx="1633731" cy="118872"/>
          </a:xfrm>
          <a:prstGeom prst="rect">
            <a:avLst/>
          </a:prstGeom>
        </p:spPr>
      </p:pic>
    </p:spTree>
    <p:extLst>
      <p:ext uri="{BB962C8B-B14F-4D97-AF65-F5344CB8AC3E}">
        <p14:creationId xmlns:p14="http://schemas.microsoft.com/office/powerpoint/2010/main" val="10357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D661B4-465D-4031-B785-80142C1F5A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8000" y="0"/>
            <a:ext cx="9144000" cy="6858000"/>
          </a:xfrm>
          <a:prstGeom prst="rect">
            <a:avLst/>
          </a:prstGeom>
        </p:spPr>
      </p:pic>
      <p:sp>
        <p:nvSpPr>
          <p:cNvPr id="2" name="Title 1"/>
          <p:cNvSpPr>
            <a:spLocks noGrp="1"/>
          </p:cNvSpPr>
          <p:nvPr>
            <p:ph type="ctrTitle"/>
          </p:nvPr>
        </p:nvSpPr>
        <p:spPr>
          <a:xfrm>
            <a:off x="5494868" y="647700"/>
            <a:ext cx="5480051" cy="792582"/>
          </a:xfrm>
        </p:spPr>
        <p:txBody>
          <a:bodyPr/>
          <a:lstStyle>
            <a:lvl1pPr algn="l">
              <a:lnSpc>
                <a:spcPts val="3000"/>
              </a:lnSpc>
              <a:defRPr sz="2800"/>
            </a:lvl1pPr>
          </a:lstStyle>
          <a:p>
            <a:r>
              <a:rPr lang="en-US"/>
              <a:t>Click to edit Master title style</a:t>
            </a:r>
            <a:endParaRPr lang="en-GB"/>
          </a:p>
        </p:txBody>
      </p:sp>
      <p:sp>
        <p:nvSpPr>
          <p:cNvPr id="3" name="Subtitle 2"/>
          <p:cNvSpPr>
            <a:spLocks noGrp="1"/>
          </p:cNvSpPr>
          <p:nvPr>
            <p:ph type="subTitle" idx="1"/>
          </p:nvPr>
        </p:nvSpPr>
        <p:spPr>
          <a:xfrm>
            <a:off x="5494868" y="1541640"/>
            <a:ext cx="5480051" cy="275759"/>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5494867" y="1856780"/>
            <a:ext cx="4203700" cy="323714"/>
          </a:xfrm>
        </p:spPr>
        <p:txBody>
          <a:bodyPr/>
          <a:lstStyle>
            <a:lvl1pPr>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8D1AEBC2-6922-413F-A0E8-42B58CCF3A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34" y="498660"/>
            <a:ext cx="2505461" cy="661417"/>
          </a:xfrm>
          <a:prstGeom prst="rect">
            <a:avLst/>
          </a:prstGeom>
        </p:spPr>
      </p:pic>
    </p:spTree>
    <p:extLst>
      <p:ext uri="{BB962C8B-B14F-4D97-AF65-F5344CB8AC3E}">
        <p14:creationId xmlns:p14="http://schemas.microsoft.com/office/powerpoint/2010/main" val="35332796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O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5B4385-8A82-4C3E-B7E8-F8C48C9E20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6274" r="30030" b="14882"/>
          <a:stretch/>
        </p:blipFill>
        <p:spPr>
          <a:xfrm>
            <a:off x="3048000" y="0"/>
            <a:ext cx="9144000" cy="6858000"/>
          </a:xfrm>
          <a:prstGeom prst="rect">
            <a:avLst/>
          </a:prstGeom>
        </p:spPr>
      </p:pic>
      <p:sp>
        <p:nvSpPr>
          <p:cNvPr id="2" name="Title 1"/>
          <p:cNvSpPr>
            <a:spLocks noGrp="1"/>
          </p:cNvSpPr>
          <p:nvPr>
            <p:ph type="title"/>
          </p:nvPr>
        </p:nvSpPr>
        <p:spPr>
          <a:xfrm>
            <a:off x="552452"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7" name="Text Placeholder 6"/>
          <p:cNvSpPr>
            <a:spLocks noGrp="1"/>
          </p:cNvSpPr>
          <p:nvPr>
            <p:ph type="body" sz="quarter" idx="15"/>
          </p:nvPr>
        </p:nvSpPr>
        <p:spPr>
          <a:xfrm>
            <a:off x="573617" y="1762149"/>
            <a:ext cx="6183395" cy="4110037"/>
          </a:xfrm>
        </p:spPr>
        <p:txBody>
          <a:bodyPr/>
          <a:lstStyle>
            <a:lvl1pPr>
              <a:defRPr b="1"/>
            </a:lvl1pPr>
            <a:lvl2pPr marL="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869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425344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Page Option 1">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5351" y="5167584"/>
            <a:ext cx="10371232" cy="1486607"/>
          </a:xfrm>
        </p:spPr>
        <p:txBody>
          <a:bodyPr/>
          <a:lstStyle>
            <a:lvl1pPr algn="ctr">
              <a:lnSpc>
                <a:spcPts val="1600"/>
              </a:lnSpc>
              <a:defRPr sz="900"/>
            </a:lvl1pPr>
          </a:lstStyle>
          <a:p>
            <a:pPr lvl="0"/>
            <a:r>
              <a:rPr lang="en-US"/>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2302" y="2980008"/>
            <a:ext cx="4656183" cy="920109"/>
          </a:xfrm>
          <a:prstGeom prst="rect">
            <a:avLst/>
          </a:prstGeom>
        </p:spPr>
      </p:pic>
    </p:spTree>
    <p:extLst>
      <p:ext uri="{BB962C8B-B14F-4D97-AF65-F5344CB8AC3E}">
        <p14:creationId xmlns:p14="http://schemas.microsoft.com/office/powerpoint/2010/main" val="256709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age Option 2">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5351" y="5167584"/>
            <a:ext cx="10371232" cy="1486607"/>
          </a:xfrm>
        </p:spPr>
        <p:txBody>
          <a:bodyPr/>
          <a:lstStyle>
            <a:lvl1pPr algn="ctr">
              <a:lnSpc>
                <a:spcPts val="1600"/>
              </a:lnSpc>
              <a:defRPr sz="900">
                <a:solidFill>
                  <a:schemeClr val="bg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85D68C91-0033-4F40-B958-8518F76F2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3304" y="2968945"/>
            <a:ext cx="3485391" cy="920109"/>
          </a:xfrm>
          <a:prstGeom prst="rect">
            <a:avLst/>
          </a:prstGeom>
        </p:spPr>
      </p:pic>
    </p:spTree>
    <p:extLst>
      <p:ext uri="{BB962C8B-B14F-4D97-AF65-F5344CB8AC3E}">
        <p14:creationId xmlns:p14="http://schemas.microsoft.com/office/powerpoint/2010/main" val="84758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lvl4pPr>
              <a:defRPr>
                <a:latin typeface="Effra" panose="02000506080000020004" pitchFamily="2" charset="0"/>
              </a:defRPr>
            </a:lvl4pPr>
            <a:lvl5pPr>
              <a:defRPr>
                <a:latin typeface="Effra" panose="0200050608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3611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34080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50740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092107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35989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D1D28-1EEB-9241-B118-4542E8AFB4CE}"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3235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E4A043-BFF5-4B54-A999-806485216C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048000" y="9525"/>
            <a:ext cx="9144000" cy="6858000"/>
          </a:xfrm>
          <a:prstGeom prst="rect">
            <a:avLst/>
          </a:prstGeom>
        </p:spPr>
      </p:pic>
      <p:sp>
        <p:nvSpPr>
          <p:cNvPr id="6" name="Freeform 5"/>
          <p:cNvSpPr/>
          <p:nvPr userDrawn="1"/>
        </p:nvSpPr>
        <p:spPr>
          <a:xfrm>
            <a:off x="-25398" y="-9525"/>
            <a:ext cx="7810500" cy="6877050"/>
          </a:xfrm>
          <a:custGeom>
            <a:avLst/>
            <a:gdLst>
              <a:gd name="connsiteX0" fmla="*/ 0 w 5857875"/>
              <a:gd name="connsiteY0" fmla="*/ 0 h 6877050"/>
              <a:gd name="connsiteX1" fmla="*/ 5857875 w 5857875"/>
              <a:gd name="connsiteY1" fmla="*/ 0 h 6877050"/>
              <a:gd name="connsiteX2" fmla="*/ 4124325 w 5857875"/>
              <a:gd name="connsiteY2" fmla="*/ 6877050 h 6877050"/>
              <a:gd name="connsiteX3" fmla="*/ 0 w 5857875"/>
              <a:gd name="connsiteY3" fmla="*/ 6877050 h 6877050"/>
              <a:gd name="connsiteX4" fmla="*/ 0 w 585787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7875" h="6877050">
                <a:moveTo>
                  <a:pt x="0" y="0"/>
                </a:moveTo>
                <a:lnTo>
                  <a:pt x="5857875" y="0"/>
                </a:lnTo>
                <a:lnTo>
                  <a:pt x="4124325" y="6877050"/>
                </a:lnTo>
                <a:lnTo>
                  <a:pt x="0" y="687705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Effra" panose="02000506080000020004" pitchFamily="2" charset="0"/>
              </a:rPr>
              <a:t>c</a:t>
            </a:r>
            <a:endParaRPr lang="en-US" sz="1800" dirty="0">
              <a:latin typeface="Effra" panose="02000506080000020004" pitchFamily="2" charset="0"/>
            </a:endParaRPr>
          </a:p>
        </p:txBody>
      </p:sp>
      <p:sp>
        <p:nvSpPr>
          <p:cNvPr id="2" name="Title 1"/>
          <p:cNvSpPr>
            <a:spLocks noGrp="1"/>
          </p:cNvSpPr>
          <p:nvPr>
            <p:ph type="ctrTitle"/>
          </p:nvPr>
        </p:nvSpPr>
        <p:spPr>
          <a:xfrm>
            <a:off x="618070" y="2790825"/>
            <a:ext cx="5655732" cy="923684"/>
          </a:xfrm>
        </p:spPr>
        <p:txBody>
          <a:bodyPr/>
          <a:lstStyle>
            <a:lvl1pPr algn="l">
              <a:lnSpc>
                <a:spcPts val="3400"/>
              </a:lnSpc>
              <a:defRPr sz="3200"/>
            </a:lvl1pPr>
          </a:lstStyle>
          <a:p>
            <a:r>
              <a:rPr lang="en-US"/>
              <a:t>Click to edit Master title style</a:t>
            </a:r>
            <a:endParaRPr lang="en-GB"/>
          </a:p>
        </p:txBody>
      </p:sp>
      <p:sp>
        <p:nvSpPr>
          <p:cNvPr id="3" name="Subtitle 2"/>
          <p:cNvSpPr>
            <a:spLocks noGrp="1"/>
          </p:cNvSpPr>
          <p:nvPr>
            <p:ph type="subTitle" idx="1"/>
          </p:nvPr>
        </p:nvSpPr>
        <p:spPr>
          <a:xfrm>
            <a:off x="615069" y="3786977"/>
            <a:ext cx="5138033" cy="275759"/>
          </a:xfrm>
        </p:spPr>
        <p:txBody>
          <a:bodyPr/>
          <a:lstStyle>
            <a:lvl1pPr marL="0" indent="0" algn="l">
              <a:lnSpc>
                <a:spcPts val="24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618067" y="4140741"/>
            <a:ext cx="4203700" cy="269337"/>
          </a:xfrm>
        </p:spPr>
        <p:txBody>
          <a:bodyPr/>
          <a:lstStyle>
            <a:lvl1pPr>
              <a:lnSpc>
                <a:spcPts val="1600"/>
              </a:lnSpc>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D17FC385-E3FB-45D7-B14D-D18BC176CC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424" y="405536"/>
            <a:ext cx="2487173" cy="655321"/>
          </a:xfrm>
          <a:prstGeom prst="rect">
            <a:avLst/>
          </a:prstGeom>
        </p:spPr>
      </p:pic>
    </p:spTree>
    <p:extLst>
      <p:ext uri="{BB962C8B-B14F-4D97-AF65-F5344CB8AC3E}">
        <p14:creationId xmlns:p14="http://schemas.microsoft.com/office/powerpoint/2010/main" val="272627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D1D28-1EEB-9241-B118-4542E8AFB4CE}"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595759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D1D28-1EEB-9241-B118-4542E8AFB4CE}"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515764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919358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759756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466123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591178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Quote Option 1">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3" y="2474650"/>
            <a:ext cx="9190567" cy="2901950"/>
          </a:xfrm>
        </p:spPr>
        <p:txBody>
          <a:bodyPr/>
          <a:lstStyle>
            <a:lvl1pPr algn="ctr">
              <a:lnSpc>
                <a:spcPts val="4500"/>
              </a:lnSpc>
              <a:spcBef>
                <a:spcPts val="0"/>
              </a:spcBef>
              <a:spcAft>
                <a:spcPts val="1984"/>
              </a:spcAft>
              <a:defRPr sz="4000" b="1">
                <a:solidFill>
                  <a:schemeClr val="tx2"/>
                </a:solidFill>
              </a:defRPr>
            </a:lvl1pPr>
            <a:lvl2pPr marL="0" indent="0" algn="ctr">
              <a:spcBef>
                <a:spcPts val="0"/>
              </a:spcBef>
              <a:buNone/>
              <a:defRPr i="1">
                <a:solidFill>
                  <a:schemeClr val="bg1"/>
                </a:solidFill>
              </a:defRPr>
            </a:lvl2p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46" y="6451804"/>
            <a:ext cx="2178308" cy="118871"/>
          </a:xfrm>
          <a:prstGeom prst="rect">
            <a:avLst/>
          </a:prstGeom>
        </p:spPr>
      </p:pic>
    </p:spTree>
    <p:extLst>
      <p:ext uri="{BB962C8B-B14F-4D97-AF65-F5344CB8AC3E}">
        <p14:creationId xmlns:p14="http://schemas.microsoft.com/office/powerpoint/2010/main" val="2990852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225193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7279219" y="3390900"/>
            <a:ext cx="4394200" cy="923684"/>
          </a:xfrm>
        </p:spPr>
        <p:txBody>
          <a:bodyPr/>
          <a:lstStyle>
            <a:lvl1pPr algn="l">
              <a:lnSpc>
                <a:spcPts val="3800"/>
              </a:lnSpc>
              <a:defRPr sz="3600"/>
            </a:lvl1pPr>
          </a:lstStyle>
          <a:p>
            <a:r>
              <a:rPr lang="en-US"/>
              <a:t>Click to edit Master title style</a:t>
            </a:r>
            <a:endParaRPr lang="en-GB"/>
          </a:p>
        </p:txBody>
      </p:sp>
      <p:sp>
        <p:nvSpPr>
          <p:cNvPr id="3" name="Subtitle 2"/>
          <p:cNvSpPr>
            <a:spLocks noGrp="1"/>
          </p:cNvSpPr>
          <p:nvPr>
            <p:ph type="subTitle" idx="1"/>
          </p:nvPr>
        </p:nvSpPr>
        <p:spPr>
          <a:xfrm>
            <a:off x="7279219" y="4396816"/>
            <a:ext cx="4394200" cy="727635"/>
          </a:xfrm>
        </p:spPr>
        <p:txBody>
          <a:bodyPr/>
          <a:lstStyle>
            <a:lvl1pPr marL="0" indent="0" algn="l">
              <a:lnSpc>
                <a:spcPts val="26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7272868" y="2140730"/>
            <a:ext cx="3814233" cy="1288271"/>
          </a:xfrm>
        </p:spPr>
        <p:txBody>
          <a:bodyPr anchor="b" anchorCtr="0"/>
          <a:lstStyle>
            <a:lvl1pPr>
              <a:lnSpc>
                <a:spcPts val="5400"/>
              </a:lnSpc>
              <a:defRPr sz="53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CA30BA4B-79DE-4058-B4EB-A5870B35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638617" cy="6858000"/>
          </a:xfrm>
          <a:prstGeom prst="rect">
            <a:avLst/>
          </a:prstGeom>
        </p:spPr>
      </p:pic>
      <p:pic>
        <p:nvPicPr>
          <p:cNvPr id="10" name="Picture 9">
            <a:extLst>
              <a:ext uri="{FF2B5EF4-FFF2-40B4-BE49-F238E27FC236}">
                <a16:creationId xmlns:a16="http://schemas.microsoft.com/office/drawing/2014/main" id="{E385D566-94F6-4BAB-B7FA-A3AE47B319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6425" y="0"/>
            <a:ext cx="1838849" cy="6858000"/>
          </a:xfrm>
          <a:prstGeom prst="rect">
            <a:avLst/>
          </a:prstGeom>
        </p:spPr>
      </p:pic>
    </p:spTree>
    <p:extLst>
      <p:ext uri="{BB962C8B-B14F-4D97-AF65-F5344CB8AC3E}">
        <p14:creationId xmlns:p14="http://schemas.microsoft.com/office/powerpoint/2010/main" val="351674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Quote Option 3">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1" y="2474650"/>
            <a:ext cx="9190567" cy="2901950"/>
          </a:xfrm>
        </p:spPr>
        <p:txBody>
          <a:bodyPr/>
          <a:lstStyle>
            <a:lvl1pPr algn="ctr">
              <a:lnSpc>
                <a:spcPts val="4500"/>
              </a:lnSpc>
              <a:spcBef>
                <a:spcPts val="0"/>
              </a:spcBef>
              <a:spcAft>
                <a:spcPts val="1984"/>
              </a:spcAft>
              <a:defRPr sz="4000" b="1">
                <a:solidFill>
                  <a:schemeClr val="tx1"/>
                </a:solidFill>
              </a:defRPr>
            </a:lvl1pPr>
            <a:lvl2pPr marL="0" indent="0" algn="ctr">
              <a:spcBef>
                <a:spcPts val="0"/>
              </a:spcBef>
              <a:buNone/>
              <a:defRPr i="1">
                <a:solidFill>
                  <a:schemeClr val="tx2"/>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A8154C9F-75A1-4079-A6B7-191EEE985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83" y="6451801"/>
            <a:ext cx="1633731" cy="118872"/>
          </a:xfrm>
          <a:prstGeom prst="rect">
            <a:avLst/>
          </a:prstGeom>
        </p:spPr>
      </p:pic>
    </p:spTree>
    <p:extLst>
      <p:ext uri="{BB962C8B-B14F-4D97-AF65-F5344CB8AC3E}">
        <p14:creationId xmlns:p14="http://schemas.microsoft.com/office/powerpoint/2010/main" val="12074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CA80D-E962-4C8B-B79F-93B04F8A8C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048000" y="-9525"/>
            <a:ext cx="9144000" cy="6858000"/>
          </a:xfrm>
          <a:prstGeom prst="rect">
            <a:avLst/>
          </a:prstGeom>
        </p:spPr>
      </p:pic>
      <p:sp>
        <p:nvSpPr>
          <p:cNvPr id="6" name="Freeform 5"/>
          <p:cNvSpPr/>
          <p:nvPr userDrawn="1"/>
        </p:nvSpPr>
        <p:spPr>
          <a:xfrm>
            <a:off x="-25398" y="-9525"/>
            <a:ext cx="7810500" cy="6877050"/>
          </a:xfrm>
          <a:custGeom>
            <a:avLst/>
            <a:gdLst>
              <a:gd name="connsiteX0" fmla="*/ 0 w 5857875"/>
              <a:gd name="connsiteY0" fmla="*/ 0 h 6877050"/>
              <a:gd name="connsiteX1" fmla="*/ 5857875 w 5857875"/>
              <a:gd name="connsiteY1" fmla="*/ 0 h 6877050"/>
              <a:gd name="connsiteX2" fmla="*/ 4124325 w 5857875"/>
              <a:gd name="connsiteY2" fmla="*/ 6877050 h 6877050"/>
              <a:gd name="connsiteX3" fmla="*/ 0 w 5857875"/>
              <a:gd name="connsiteY3" fmla="*/ 6877050 h 6877050"/>
              <a:gd name="connsiteX4" fmla="*/ 0 w 585787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7875" h="6877050">
                <a:moveTo>
                  <a:pt x="0" y="0"/>
                </a:moveTo>
                <a:lnTo>
                  <a:pt x="5857875" y="0"/>
                </a:lnTo>
                <a:lnTo>
                  <a:pt x="4124325" y="6877050"/>
                </a:lnTo>
                <a:lnTo>
                  <a:pt x="0" y="6877050"/>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Effra" panose="02000506080000020004" pitchFamily="2" charset="0"/>
            </a:endParaRPr>
          </a:p>
        </p:txBody>
      </p:sp>
      <p:sp>
        <p:nvSpPr>
          <p:cNvPr id="2" name="Title 1"/>
          <p:cNvSpPr>
            <a:spLocks noGrp="1"/>
          </p:cNvSpPr>
          <p:nvPr>
            <p:ph type="ctrTitle"/>
          </p:nvPr>
        </p:nvSpPr>
        <p:spPr>
          <a:xfrm>
            <a:off x="618070" y="2790825"/>
            <a:ext cx="5655732" cy="923684"/>
          </a:xfrm>
        </p:spPr>
        <p:txBody>
          <a:bodyPr/>
          <a:lstStyle>
            <a:lvl1pPr algn="l">
              <a:lnSpc>
                <a:spcPts val="3400"/>
              </a:lnSpc>
              <a:defRPr sz="32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15069" y="3786977"/>
            <a:ext cx="5138033" cy="275759"/>
          </a:xfrm>
        </p:spPr>
        <p:txBody>
          <a:bodyPr/>
          <a:lstStyle>
            <a:lvl1pPr marL="0" indent="0" algn="l">
              <a:lnSpc>
                <a:spcPts val="24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618067" y="4140741"/>
            <a:ext cx="4203700" cy="269337"/>
          </a:xfrm>
        </p:spPr>
        <p:txBody>
          <a:bodyPr/>
          <a:lstStyle>
            <a:lvl1pPr>
              <a:lnSpc>
                <a:spcPts val="1600"/>
              </a:lnSpc>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B2943467-0F72-4CC1-9434-AB8BFA0E49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424" y="405536"/>
            <a:ext cx="2487173" cy="655321"/>
          </a:xfrm>
          <a:prstGeom prst="rect">
            <a:avLst/>
          </a:prstGeom>
        </p:spPr>
      </p:pic>
    </p:spTree>
    <p:extLst>
      <p:ext uri="{BB962C8B-B14F-4D97-AF65-F5344CB8AC3E}">
        <p14:creationId xmlns:p14="http://schemas.microsoft.com/office/powerpoint/2010/main" val="673982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losing Page Option 2">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5351" y="5167582"/>
            <a:ext cx="10371232" cy="1486607"/>
          </a:xfrm>
        </p:spPr>
        <p:txBody>
          <a:bodyPr/>
          <a:lstStyle>
            <a:lvl1pPr algn="ctr">
              <a:lnSpc>
                <a:spcPts val="1600"/>
              </a:lnSpc>
              <a:defRPr sz="900">
                <a:solidFill>
                  <a:schemeClr val="bg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B46D4C3E-3C3A-4D1C-854B-55D0E235B4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3304" y="2968945"/>
            <a:ext cx="3485391" cy="920109"/>
          </a:xfrm>
          <a:prstGeom prst="rect">
            <a:avLst/>
          </a:prstGeom>
        </p:spPr>
      </p:pic>
    </p:spTree>
    <p:extLst>
      <p:ext uri="{BB962C8B-B14F-4D97-AF65-F5344CB8AC3E}">
        <p14:creationId xmlns:p14="http://schemas.microsoft.com/office/powerpoint/2010/main" val="1927532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422952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564002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1722930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576045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D1D28-1EEB-9241-B118-4542E8AFB4CE}"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936625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D1D28-1EEB-9241-B118-4542E8AFB4CE}"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1415871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D1D28-1EEB-9241-B118-4542E8AFB4CE}"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1697058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1316416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D1D28-1EEB-9241-B118-4542E8AFB4CE}"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80667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ption 1">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3" y="2474650"/>
            <a:ext cx="9190567" cy="2901950"/>
          </a:xfrm>
        </p:spPr>
        <p:txBody>
          <a:bodyPr/>
          <a:lstStyle>
            <a:lvl1pPr algn="ctr">
              <a:lnSpc>
                <a:spcPts val="4500"/>
              </a:lnSpc>
              <a:spcBef>
                <a:spcPts val="0"/>
              </a:spcBef>
              <a:spcAft>
                <a:spcPts val="1984"/>
              </a:spcAft>
              <a:defRPr sz="4000" b="1">
                <a:solidFill>
                  <a:schemeClr val="tx2"/>
                </a:solidFill>
              </a:defRPr>
            </a:lvl1pPr>
            <a:lvl2pPr marL="0" indent="0" algn="ctr">
              <a:spcBef>
                <a:spcPts val="0"/>
              </a:spcBef>
              <a:buNone/>
              <a:defRPr i="1">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8EC775B7-C8C9-44BC-94C8-116DAB92F5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83" y="6451801"/>
            <a:ext cx="1633731" cy="118871"/>
          </a:xfrm>
          <a:prstGeom prst="rect">
            <a:avLst/>
          </a:prstGeom>
        </p:spPr>
      </p:pic>
    </p:spTree>
    <p:extLst>
      <p:ext uri="{BB962C8B-B14F-4D97-AF65-F5344CB8AC3E}">
        <p14:creationId xmlns:p14="http://schemas.microsoft.com/office/powerpoint/2010/main" val="521271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3343978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D1D28-1EEB-9241-B118-4542E8AFB4CE}"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EE22-13B4-6C42-9342-AA9C0CD9BDC0}" type="slidenum">
              <a:rPr lang="en-US" smtClean="0"/>
              <a:t>‹#›</a:t>
            </a:fld>
            <a:endParaRPr lang="en-US"/>
          </a:p>
        </p:txBody>
      </p:sp>
    </p:spTree>
    <p:extLst>
      <p:ext uri="{BB962C8B-B14F-4D97-AF65-F5344CB8AC3E}">
        <p14:creationId xmlns:p14="http://schemas.microsoft.com/office/powerpoint/2010/main" val="2021033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Slide Option 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F28A46-8D96-41D2-9654-612C52AB49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48000" y="0"/>
            <a:ext cx="9144000" cy="6858000"/>
          </a:xfrm>
          <a:prstGeom prst="rect">
            <a:avLst/>
          </a:prstGeom>
        </p:spPr>
      </p:pic>
      <p:sp>
        <p:nvSpPr>
          <p:cNvPr id="2" name="Title 1"/>
          <p:cNvSpPr>
            <a:spLocks noGrp="1"/>
          </p:cNvSpPr>
          <p:nvPr>
            <p:ph type="ctrTitle"/>
          </p:nvPr>
        </p:nvSpPr>
        <p:spPr>
          <a:xfrm>
            <a:off x="5494868" y="647700"/>
            <a:ext cx="5480051" cy="792582"/>
          </a:xfrm>
        </p:spPr>
        <p:txBody>
          <a:bodyPr/>
          <a:lstStyle>
            <a:lvl1pPr algn="l">
              <a:lnSpc>
                <a:spcPts val="3000"/>
              </a:lnSpc>
              <a:defRPr sz="2800"/>
            </a:lvl1pPr>
          </a:lstStyle>
          <a:p>
            <a:r>
              <a:rPr lang="en-US"/>
              <a:t>Click to edit Master title style</a:t>
            </a:r>
            <a:endParaRPr lang="en-GB"/>
          </a:p>
        </p:txBody>
      </p:sp>
      <p:sp>
        <p:nvSpPr>
          <p:cNvPr id="3" name="Subtitle 2"/>
          <p:cNvSpPr>
            <a:spLocks noGrp="1"/>
          </p:cNvSpPr>
          <p:nvPr>
            <p:ph type="subTitle" idx="1"/>
          </p:nvPr>
        </p:nvSpPr>
        <p:spPr>
          <a:xfrm>
            <a:off x="5494867" y="1541638"/>
            <a:ext cx="5480051" cy="275759"/>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5494867" y="1856780"/>
            <a:ext cx="4203700" cy="323714"/>
          </a:xfrm>
        </p:spPr>
        <p:txBody>
          <a:bodyPr/>
          <a:lstStyle>
            <a:lvl1pPr>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E46EB5E0-2D1E-4D38-BB37-B51972F653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4469" y="203056"/>
            <a:ext cx="2423976" cy="639906"/>
          </a:xfrm>
          <a:prstGeom prst="rect">
            <a:avLst/>
          </a:prstGeom>
        </p:spPr>
      </p:pic>
    </p:spTree>
    <p:extLst>
      <p:ext uri="{BB962C8B-B14F-4D97-AF65-F5344CB8AC3E}">
        <p14:creationId xmlns:p14="http://schemas.microsoft.com/office/powerpoint/2010/main" val="291631358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Quote Option 1">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1" y="2474650"/>
            <a:ext cx="9190567" cy="2901950"/>
          </a:xfrm>
        </p:spPr>
        <p:txBody>
          <a:bodyPr/>
          <a:lstStyle>
            <a:lvl1pPr algn="ctr">
              <a:lnSpc>
                <a:spcPts val="4500"/>
              </a:lnSpc>
              <a:spcBef>
                <a:spcPts val="0"/>
              </a:spcBef>
              <a:spcAft>
                <a:spcPts val="1984"/>
              </a:spcAft>
              <a:defRPr sz="4000" b="1">
                <a:solidFill>
                  <a:schemeClr val="tx2"/>
                </a:solidFill>
              </a:defRPr>
            </a:lvl1pPr>
            <a:lvl2pPr marL="0" indent="0" algn="ctr">
              <a:spcBef>
                <a:spcPts val="0"/>
              </a:spcBef>
              <a:buNone/>
              <a:defRPr i="1">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2159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nfographic">
    <p:spTree>
      <p:nvGrpSpPr>
        <p:cNvPr id="1" name=""/>
        <p:cNvGrpSpPr/>
        <p:nvPr/>
      </p:nvGrpSpPr>
      <p:grpSpPr>
        <a:xfrm>
          <a:off x="0" y="0"/>
          <a:ext cx="0" cy="0"/>
          <a:chOff x="0" y="0"/>
          <a:chExt cx="0" cy="0"/>
        </a:xfrm>
      </p:grpSpPr>
      <p:sp>
        <p:nvSpPr>
          <p:cNvPr id="2" name="Title 1"/>
          <p:cNvSpPr>
            <a:spLocks noGrp="1"/>
          </p:cNvSpPr>
          <p:nvPr>
            <p:ph type="title"/>
          </p:nvPr>
        </p:nvSpPr>
        <p:spPr>
          <a:xfrm>
            <a:off x="552450" y="463263"/>
            <a:ext cx="5552017" cy="1086162"/>
          </a:xfrm>
        </p:spPr>
        <p:txBody>
          <a:bodyPr anchor="t" anchorCtr="0"/>
          <a:lstStyle>
            <a:lvl1pPr>
              <a:lnSpc>
                <a:spcPts val="3200"/>
              </a:lnSpc>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solidFill>
                  <a:prstClr val="black"/>
                </a:solidFill>
              </a:rPr>
              <a:pPr/>
              <a:t>‹#›</a:t>
            </a:fld>
            <a:endParaRPr lang="en-GB">
              <a:solidFill>
                <a:prstClr val="black"/>
              </a:solidFill>
            </a:endParaRPr>
          </a:p>
        </p:txBody>
      </p:sp>
      <p:sp>
        <p:nvSpPr>
          <p:cNvPr id="6" name="Text Placeholder 5"/>
          <p:cNvSpPr>
            <a:spLocks noGrp="1"/>
          </p:cNvSpPr>
          <p:nvPr>
            <p:ph type="body" sz="quarter" idx="13"/>
          </p:nvPr>
        </p:nvSpPr>
        <p:spPr>
          <a:xfrm>
            <a:off x="668867" y="4876104"/>
            <a:ext cx="3048000" cy="552450"/>
          </a:xfrm>
        </p:spPr>
        <p:txBody>
          <a:bodyPr/>
          <a:lstStyle>
            <a:lvl1pPr algn="ctr">
              <a:lnSpc>
                <a:spcPts val="1400"/>
              </a:lnSpc>
              <a:defRPr sz="1200" cap="all" baseline="0"/>
            </a:lvl1pPr>
          </a:lstStyle>
          <a:p>
            <a:pPr lvl="0"/>
            <a:r>
              <a:rPr lang="en-US"/>
              <a:t>Click to edit Master text styles</a:t>
            </a:r>
          </a:p>
        </p:txBody>
      </p:sp>
      <p:sp>
        <p:nvSpPr>
          <p:cNvPr id="8" name="Text Placeholder 7"/>
          <p:cNvSpPr>
            <a:spLocks noGrp="1"/>
          </p:cNvSpPr>
          <p:nvPr>
            <p:ph type="body" sz="quarter" idx="14"/>
          </p:nvPr>
        </p:nvSpPr>
        <p:spPr>
          <a:xfrm>
            <a:off x="831850" y="4070467"/>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9" name="Text Placeholder 5"/>
          <p:cNvSpPr>
            <a:spLocks noGrp="1"/>
          </p:cNvSpPr>
          <p:nvPr>
            <p:ph type="body" sz="quarter" idx="15"/>
          </p:nvPr>
        </p:nvSpPr>
        <p:spPr>
          <a:xfrm>
            <a:off x="4580467" y="4876104"/>
            <a:ext cx="3048000" cy="552450"/>
          </a:xfrm>
        </p:spPr>
        <p:txBody>
          <a:bodyPr/>
          <a:lstStyle>
            <a:lvl1pPr algn="ctr">
              <a:lnSpc>
                <a:spcPts val="1400"/>
              </a:lnSpc>
              <a:defRPr sz="1200" cap="all" baseline="0"/>
            </a:lvl1pPr>
          </a:lstStyle>
          <a:p>
            <a:pPr lvl="0"/>
            <a:r>
              <a:rPr lang="en-US"/>
              <a:t>Click to edit Master text styles</a:t>
            </a:r>
          </a:p>
        </p:txBody>
      </p:sp>
      <p:sp>
        <p:nvSpPr>
          <p:cNvPr id="10" name="Text Placeholder 7"/>
          <p:cNvSpPr>
            <a:spLocks noGrp="1"/>
          </p:cNvSpPr>
          <p:nvPr>
            <p:ph type="body" sz="quarter" idx="16"/>
          </p:nvPr>
        </p:nvSpPr>
        <p:spPr>
          <a:xfrm>
            <a:off x="4743450" y="4070467"/>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
        <p:nvSpPr>
          <p:cNvPr id="11" name="Text Placeholder 5"/>
          <p:cNvSpPr>
            <a:spLocks noGrp="1"/>
          </p:cNvSpPr>
          <p:nvPr>
            <p:ph type="body" sz="quarter" idx="17"/>
          </p:nvPr>
        </p:nvSpPr>
        <p:spPr>
          <a:xfrm>
            <a:off x="8415867" y="4876104"/>
            <a:ext cx="3048000" cy="552450"/>
          </a:xfrm>
        </p:spPr>
        <p:txBody>
          <a:bodyPr/>
          <a:lstStyle>
            <a:lvl1pPr algn="ctr">
              <a:lnSpc>
                <a:spcPts val="1400"/>
              </a:lnSpc>
              <a:defRPr sz="1200" cap="all" baseline="0"/>
            </a:lvl1pPr>
          </a:lstStyle>
          <a:p>
            <a:pPr lvl="0"/>
            <a:r>
              <a:rPr lang="en-US"/>
              <a:t>Click to edit Master text styles</a:t>
            </a:r>
          </a:p>
        </p:txBody>
      </p:sp>
      <p:sp>
        <p:nvSpPr>
          <p:cNvPr id="12" name="Text Placeholder 7"/>
          <p:cNvSpPr>
            <a:spLocks noGrp="1"/>
          </p:cNvSpPr>
          <p:nvPr>
            <p:ph type="body" sz="quarter" idx="18"/>
          </p:nvPr>
        </p:nvSpPr>
        <p:spPr>
          <a:xfrm>
            <a:off x="8578850" y="4070467"/>
            <a:ext cx="2722033" cy="720725"/>
          </a:xfrm>
        </p:spPr>
        <p:txBody>
          <a:bodyPr/>
          <a:lstStyle>
            <a:lvl1pPr algn="ctr">
              <a:lnSpc>
                <a:spcPts val="6300"/>
              </a:lnSpc>
              <a:defRPr sz="6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69269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ption 2">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3" y="2473200"/>
            <a:ext cx="9190567" cy="2901950"/>
          </a:xfrm>
        </p:spPr>
        <p:txBody>
          <a:bodyPr/>
          <a:lstStyle>
            <a:lvl1pPr algn="ctr">
              <a:lnSpc>
                <a:spcPts val="4500"/>
              </a:lnSpc>
              <a:spcBef>
                <a:spcPts val="0"/>
              </a:spcBef>
              <a:spcAft>
                <a:spcPts val="1984"/>
              </a:spcAft>
              <a:defRPr sz="4000" b="1">
                <a:solidFill>
                  <a:schemeClr val="tx1"/>
                </a:solidFill>
              </a:defRPr>
            </a:lvl1pPr>
            <a:lvl2pPr marL="0" indent="0" algn="ctr">
              <a:spcBef>
                <a:spcPts val="0"/>
              </a:spcBef>
              <a:buNone/>
              <a:defRPr i="1">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5E5AFE9-DD29-4730-950D-2D199272A0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90" y="6451801"/>
            <a:ext cx="1633717" cy="118871"/>
          </a:xfrm>
          <a:prstGeom prst="rect">
            <a:avLst/>
          </a:prstGeom>
        </p:spPr>
      </p:pic>
    </p:spTree>
    <p:extLst>
      <p:ext uri="{BB962C8B-B14F-4D97-AF65-F5344CB8AC3E}">
        <p14:creationId xmlns:p14="http://schemas.microsoft.com/office/powerpoint/2010/main" val="166920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Option 3">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DDBE135E-2566-4748-853C-8A3B78F0FB00}" type="slidenum">
              <a:rPr lang="en-GB" smtClean="0"/>
              <a:pPr/>
              <a:t>‹#›</a:t>
            </a:fld>
            <a:endParaRPr lang="en-GB"/>
          </a:p>
        </p:txBody>
      </p:sp>
      <p:sp>
        <p:nvSpPr>
          <p:cNvPr id="5" name="Text Placeholder 4"/>
          <p:cNvSpPr>
            <a:spLocks noGrp="1"/>
          </p:cNvSpPr>
          <p:nvPr>
            <p:ph type="body" sz="quarter" idx="13"/>
          </p:nvPr>
        </p:nvSpPr>
        <p:spPr>
          <a:xfrm>
            <a:off x="1504953" y="2474650"/>
            <a:ext cx="9190567" cy="2901950"/>
          </a:xfrm>
        </p:spPr>
        <p:txBody>
          <a:bodyPr/>
          <a:lstStyle>
            <a:lvl1pPr algn="ctr">
              <a:lnSpc>
                <a:spcPts val="4500"/>
              </a:lnSpc>
              <a:spcBef>
                <a:spcPts val="0"/>
              </a:spcBef>
              <a:spcAft>
                <a:spcPts val="1984"/>
              </a:spcAft>
              <a:defRPr sz="4000" b="1">
                <a:solidFill>
                  <a:schemeClr val="tx1"/>
                </a:solidFill>
              </a:defRPr>
            </a:lvl1pPr>
            <a:lvl2pPr marL="0" indent="0" algn="ctr">
              <a:spcBef>
                <a:spcPts val="0"/>
              </a:spcBef>
              <a:buNone/>
              <a:defRPr i="1">
                <a:solidFill>
                  <a:schemeClr val="tx2"/>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BF64603F-E44D-4E8E-81DA-52C63A2FCD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83" y="6451801"/>
            <a:ext cx="1633731" cy="118872"/>
          </a:xfrm>
          <a:prstGeom prst="rect">
            <a:avLst/>
          </a:prstGeom>
        </p:spPr>
      </p:pic>
    </p:spTree>
    <p:extLst>
      <p:ext uri="{BB962C8B-B14F-4D97-AF65-F5344CB8AC3E}">
        <p14:creationId xmlns:p14="http://schemas.microsoft.com/office/powerpoint/2010/main" val="36175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7279219" y="3390900"/>
            <a:ext cx="4394200" cy="923684"/>
          </a:xfrm>
        </p:spPr>
        <p:txBody>
          <a:bodyPr/>
          <a:lstStyle>
            <a:lvl1pPr algn="l">
              <a:lnSpc>
                <a:spcPts val="3800"/>
              </a:lnSpc>
              <a:defRPr sz="3600"/>
            </a:lvl1pPr>
          </a:lstStyle>
          <a:p>
            <a:r>
              <a:rPr lang="en-US"/>
              <a:t>Click to edit Master title style</a:t>
            </a:r>
            <a:endParaRPr lang="en-GB"/>
          </a:p>
        </p:txBody>
      </p:sp>
      <p:sp>
        <p:nvSpPr>
          <p:cNvPr id="3" name="Subtitle 2"/>
          <p:cNvSpPr>
            <a:spLocks noGrp="1"/>
          </p:cNvSpPr>
          <p:nvPr>
            <p:ph type="subTitle" idx="1"/>
          </p:nvPr>
        </p:nvSpPr>
        <p:spPr>
          <a:xfrm>
            <a:off x="7279219" y="4396818"/>
            <a:ext cx="4394200" cy="727635"/>
          </a:xfrm>
        </p:spPr>
        <p:txBody>
          <a:bodyPr/>
          <a:lstStyle>
            <a:lvl1pPr marL="0" indent="0" algn="l">
              <a:lnSpc>
                <a:spcPts val="26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7272869" y="2140732"/>
            <a:ext cx="3814233" cy="1288271"/>
          </a:xfrm>
        </p:spPr>
        <p:txBody>
          <a:bodyPr anchor="b" anchorCtr="0"/>
          <a:lstStyle>
            <a:lvl1pPr>
              <a:lnSpc>
                <a:spcPts val="5400"/>
              </a:lnSpc>
              <a:defRPr sz="53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54F9CD25-A695-4B04-95A2-0AF0DAA5E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638617" cy="6858000"/>
          </a:xfrm>
          <a:prstGeom prst="rect">
            <a:avLst/>
          </a:prstGeom>
        </p:spPr>
      </p:pic>
      <p:pic>
        <p:nvPicPr>
          <p:cNvPr id="10" name="Picture 9">
            <a:extLst>
              <a:ext uri="{FF2B5EF4-FFF2-40B4-BE49-F238E27FC236}">
                <a16:creationId xmlns:a16="http://schemas.microsoft.com/office/drawing/2014/main" id="{EA617C5C-6B9D-460B-AC7E-37D6EA1DFD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6425" y="0"/>
            <a:ext cx="1838849" cy="6858000"/>
          </a:xfrm>
          <a:prstGeom prst="rect">
            <a:avLst/>
          </a:prstGeom>
        </p:spPr>
      </p:pic>
    </p:spTree>
    <p:extLst>
      <p:ext uri="{BB962C8B-B14F-4D97-AF65-F5344CB8AC3E}">
        <p14:creationId xmlns:p14="http://schemas.microsoft.com/office/powerpoint/2010/main" val="379411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C9D124-8F57-476A-8D63-1DF9278586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1"/>
          </a:xfrm>
          <a:prstGeom prst="rect">
            <a:avLst/>
          </a:prstGeom>
        </p:spPr>
      </p:pic>
      <p:sp>
        <p:nvSpPr>
          <p:cNvPr id="2" name="Title 1"/>
          <p:cNvSpPr>
            <a:spLocks noGrp="1"/>
          </p:cNvSpPr>
          <p:nvPr>
            <p:ph type="ctrTitle"/>
          </p:nvPr>
        </p:nvSpPr>
        <p:spPr>
          <a:xfrm>
            <a:off x="6568017" y="2895600"/>
            <a:ext cx="5105400" cy="923684"/>
          </a:xfrm>
        </p:spPr>
        <p:txBody>
          <a:bodyPr anchor="t" anchorCtr="0"/>
          <a:lstStyle>
            <a:lvl1pPr algn="l">
              <a:lnSpc>
                <a:spcPts val="4000"/>
              </a:lnSpc>
              <a:defRPr sz="3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568017" y="3965295"/>
            <a:ext cx="5105400" cy="775260"/>
          </a:xfrm>
        </p:spPr>
        <p:txBody>
          <a:bodyPr/>
          <a:lstStyle>
            <a:lvl1pPr marL="0" indent="0" algn="l">
              <a:lnSpc>
                <a:spcPts val="26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Text Placeholder 8"/>
          <p:cNvSpPr>
            <a:spLocks noGrp="1"/>
          </p:cNvSpPr>
          <p:nvPr>
            <p:ph type="body" sz="quarter" idx="13"/>
          </p:nvPr>
        </p:nvSpPr>
        <p:spPr>
          <a:xfrm>
            <a:off x="6568019" y="1304926"/>
            <a:ext cx="3591983" cy="1600200"/>
          </a:xfrm>
        </p:spPr>
        <p:txBody>
          <a:bodyPr anchor="b" anchorCtr="0"/>
          <a:lstStyle>
            <a:lvl1pPr>
              <a:lnSpc>
                <a:spcPts val="5400"/>
              </a:lnSpc>
              <a:defRPr sz="68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6416" y="2083688"/>
            <a:ext cx="1166371" cy="804674"/>
          </a:xfrm>
          <a:prstGeom prst="rect">
            <a:avLst/>
          </a:prstGeom>
        </p:spPr>
      </p:pic>
    </p:spTree>
    <p:extLst>
      <p:ext uri="{BB962C8B-B14F-4D97-AF65-F5344CB8AC3E}">
        <p14:creationId xmlns:p14="http://schemas.microsoft.com/office/powerpoint/2010/main" val="41731846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39438"/>
            <a:ext cx="11044767" cy="1086162"/>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28653" y="2001603"/>
            <a:ext cx="11044767" cy="37439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p:cNvSpPr>
            <a:spLocks noGrp="1"/>
          </p:cNvSpPr>
          <p:nvPr>
            <p:ph type="sldNum" sz="quarter" idx="4"/>
          </p:nvPr>
        </p:nvSpPr>
        <p:spPr>
          <a:xfrm>
            <a:off x="11515689" y="6472241"/>
            <a:ext cx="199624" cy="111987"/>
          </a:xfrm>
          <a:prstGeom prst="rect">
            <a:avLst/>
          </a:prstGeom>
        </p:spPr>
        <p:txBody>
          <a:bodyPr vert="horz" lIns="0" tIns="0" rIns="0" bIns="0" rtlCol="0" anchor="b" anchorCtr="0"/>
          <a:lstStyle>
            <a:lvl1pPr algn="l">
              <a:lnSpc>
                <a:spcPts val="800"/>
              </a:lnSpc>
              <a:defRPr sz="700" b="1">
                <a:solidFill>
                  <a:schemeClr val="tx1"/>
                </a:solidFill>
                <a:latin typeface="Effra" panose="02000506080000020004" pitchFamily="2" charset="0"/>
              </a:defRPr>
            </a:lvl1pPr>
          </a:lstStyle>
          <a:p>
            <a:fld id="{DDBE135E-2566-4748-853C-8A3B78F0FB00}" type="slidenum">
              <a:rPr lang="en-GB" smtClean="0"/>
              <a:pPr/>
              <a:t>‹#›</a:t>
            </a:fld>
            <a:endParaRPr lang="en-GB" dirty="0"/>
          </a:p>
        </p:txBody>
      </p:sp>
      <p:pic>
        <p:nvPicPr>
          <p:cNvPr id="7" name="Picture 6">
            <a:extLst>
              <a:ext uri="{FF2B5EF4-FFF2-40B4-BE49-F238E27FC236}">
                <a16:creationId xmlns:a16="http://schemas.microsoft.com/office/drawing/2014/main" id="{60C1D55F-15D5-4C98-9E10-FF5ADD2DDAF8}"/>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65783" y="6451801"/>
            <a:ext cx="1633731" cy="118872"/>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50" r:id="rId11"/>
    <p:sldLayoutId id="2147483665" r:id="rId12"/>
    <p:sldLayoutId id="2147483666" r:id="rId13"/>
    <p:sldLayoutId id="2147483667" r:id="rId14"/>
    <p:sldLayoutId id="2147483654" r:id="rId15"/>
    <p:sldLayoutId id="2147483668" r:id="rId16"/>
    <p:sldLayoutId id="2147483669" r:id="rId17"/>
    <p:sldLayoutId id="2147483670" r:id="rId18"/>
    <p:sldLayoutId id="2147483671" r:id="rId19"/>
    <p:sldLayoutId id="2147483672" r:id="rId20"/>
    <p:sldLayoutId id="2147483655" r:id="rId21"/>
    <p:sldLayoutId id="2147483673" r:id="rId22"/>
    <p:sldLayoutId id="2147483674" r:id="rId23"/>
    <p:sldLayoutId id="2147483675" r:id="rId24"/>
  </p:sldLayoutIdLst>
  <p:hf hdr="0" ftr="0" dt="0"/>
  <p:txStyles>
    <p:titleStyle>
      <a:lvl1pPr algn="l" defTabSz="914400" rtl="0" eaLnBrk="1" latinLnBrk="0" hangingPunct="1">
        <a:lnSpc>
          <a:spcPts val="3600"/>
        </a:lnSpc>
        <a:spcBef>
          <a:spcPct val="0"/>
        </a:spcBef>
        <a:buNone/>
        <a:defRPr sz="3400" b="1" kern="1200">
          <a:solidFill>
            <a:schemeClr val="tx2"/>
          </a:solidFill>
          <a:latin typeface="Effra" panose="02000506080000020004" pitchFamily="2" charset="0"/>
          <a:ea typeface="+mj-ea"/>
          <a:cs typeface="+mj-cs"/>
        </a:defRPr>
      </a:lvl1pPr>
    </p:titleStyle>
    <p:bodyStyle>
      <a:lvl1pPr marL="0" indent="0" algn="l" defTabSz="914400" rtl="0" eaLnBrk="1" latinLnBrk="0" hangingPunct="1">
        <a:lnSpc>
          <a:spcPts val="2200"/>
        </a:lnSpc>
        <a:spcBef>
          <a:spcPts val="0"/>
        </a:spcBef>
        <a:buFont typeface="Arial" pitchFamily="34" charset="0"/>
        <a:buNone/>
        <a:defRPr sz="1800" kern="1200">
          <a:solidFill>
            <a:schemeClr val="tx1"/>
          </a:solidFill>
          <a:latin typeface="Effra" panose="02000506080000020004" pitchFamily="2" charset="0"/>
          <a:ea typeface="+mn-ea"/>
          <a:cs typeface="+mn-cs"/>
        </a:defRPr>
      </a:lvl1pPr>
      <a:lvl2pPr marL="193675" indent="-193675" algn="l" defTabSz="914400" rtl="0" eaLnBrk="1" latinLnBrk="0" hangingPunct="1">
        <a:lnSpc>
          <a:spcPts val="2200"/>
        </a:lnSpc>
        <a:spcBef>
          <a:spcPts val="0"/>
        </a:spcBef>
        <a:buClr>
          <a:schemeClr val="tx2"/>
        </a:buClr>
        <a:buFont typeface="Calibri" panose="020F0502020204030204" pitchFamily="34" charset="0"/>
        <a:buChar char="•"/>
        <a:defRPr sz="1800" kern="1200">
          <a:solidFill>
            <a:schemeClr val="tx1"/>
          </a:solidFill>
          <a:latin typeface="Effra" panose="02000506080000020004" pitchFamily="2" charset="0"/>
          <a:ea typeface="+mn-ea"/>
          <a:cs typeface="+mn-cs"/>
        </a:defRPr>
      </a:lvl2pPr>
      <a:lvl3pPr marL="411163" indent="-195263" algn="l" defTabSz="914400" rtl="0" eaLnBrk="1" latinLnBrk="0" hangingPunct="1">
        <a:lnSpc>
          <a:spcPts val="2200"/>
        </a:lnSpc>
        <a:spcBef>
          <a:spcPts val="0"/>
        </a:spcBef>
        <a:buClr>
          <a:schemeClr val="tx2"/>
        </a:buClr>
        <a:buFont typeface="Calibri" panose="020F0502020204030204" pitchFamily="34" charset="0"/>
        <a:buChar char="‒"/>
        <a:defRPr sz="18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ts val="22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Effra" panose="02000506080000020004" pitchFamily="2" charset="0"/>
              </a:defRPr>
            </a:lvl1pPr>
          </a:lstStyle>
          <a:p>
            <a:fld id="{F9AD1D28-1EEB-9241-B118-4542E8AFB4CE}" type="datetimeFigureOut">
              <a:rPr lang="en-US" smtClean="0"/>
              <a:pPr/>
              <a:t>6/2/2023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Effra" panose="02000506080000020004" pitchFamily="2" charset="0"/>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Effra" panose="02000506080000020004" pitchFamily="2" charset="0"/>
              </a:defRPr>
            </a:lvl1pPr>
          </a:lstStyle>
          <a:p>
            <a:fld id="{98F9EE22-13B4-6C42-9342-AA9C0CD9BDC0}" type="slidenum">
              <a:rPr lang="en-US" smtClean="0"/>
              <a:pPr/>
              <a:t>‹#›</a:t>
            </a:fld>
            <a:endParaRPr lang="en-US" dirty="0"/>
          </a:p>
        </p:txBody>
      </p:sp>
    </p:spTree>
    <p:extLst>
      <p:ext uri="{BB962C8B-B14F-4D97-AF65-F5344CB8AC3E}">
        <p14:creationId xmlns:p14="http://schemas.microsoft.com/office/powerpoint/2010/main" val="30489254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1" r:id="rId14"/>
    <p:sldLayoutId id="2147483692" r:id="rId15"/>
    <p:sldLayoutId id="2147483693" r:id="rId16"/>
  </p:sldLayoutIdLst>
  <p:txStyles>
    <p:titleStyle>
      <a:lvl1pPr algn="ctr" defTabSz="457200" rtl="0" eaLnBrk="1" latinLnBrk="0" hangingPunct="1">
        <a:spcBef>
          <a:spcPct val="0"/>
        </a:spcBef>
        <a:buNone/>
        <a:defRPr sz="4400" kern="1200">
          <a:solidFill>
            <a:schemeClr val="tx1"/>
          </a:solidFill>
          <a:latin typeface="Effra" panose="02000506080000020004" pitchFamily="2"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Effra" panose="02000506080000020004"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Effra" panose="02000506080000020004"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Effra" panose="02000506080000020004"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Effra" panose="02000506080000020004"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Effra" panose="02000506080000020004"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Effra" panose="02000506080000020004" pitchFamily="2" charset="0"/>
              </a:defRPr>
            </a:lvl1pPr>
          </a:lstStyle>
          <a:p>
            <a:fld id="{F9AD1D28-1EEB-9241-B118-4542E8AFB4CE}" type="datetimeFigureOut">
              <a:rPr lang="en-US" smtClean="0"/>
              <a:pPr/>
              <a:t>6/2/2023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Effra" panose="02000506080000020004" pitchFamily="2"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Effra" panose="02000506080000020004" pitchFamily="2" charset="0"/>
              </a:defRPr>
            </a:lvl1pPr>
          </a:lstStyle>
          <a:p>
            <a:fld id="{98F9EE22-13B4-6C42-9342-AA9C0CD9BDC0}" type="slidenum">
              <a:rPr lang="en-US" smtClean="0"/>
              <a:pPr/>
              <a:t>‹#›</a:t>
            </a:fld>
            <a:endParaRPr lang="en-US" dirty="0"/>
          </a:p>
        </p:txBody>
      </p:sp>
    </p:spTree>
    <p:extLst>
      <p:ext uri="{BB962C8B-B14F-4D97-AF65-F5344CB8AC3E}">
        <p14:creationId xmlns:p14="http://schemas.microsoft.com/office/powerpoint/2010/main" val="13280368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ctr" defTabSz="457200" rtl="0" eaLnBrk="1" latinLnBrk="0" hangingPunct="1">
        <a:spcBef>
          <a:spcPct val="0"/>
        </a:spcBef>
        <a:buNone/>
        <a:defRPr sz="4400" kern="1200">
          <a:solidFill>
            <a:schemeClr val="tx1"/>
          </a:solidFill>
          <a:latin typeface="Effra" panose="02000506080000020004" pitchFamily="2"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Effra" panose="02000506080000020004"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Effra" panose="02000506080000020004"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Effra" panose="02000506080000020004"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Effra" panose="02000506080000020004"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Effra" panose="02000506080000020004"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find-school-performance-data.service.gov.uk/"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https://www.advancingaccess.ac.uk/13/content/39/resources/251"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hyperlink" Target="https://www.ucas.com/advisers/writing-references/changes-undergraduate-references-2024-entry" TargetMode="External"/><Relationship Id="rId3" Type="http://schemas.openxmlformats.org/officeDocument/2006/relationships/image" Target="../media/image25.png"/><Relationship Id="rId7" Type="http://schemas.openxmlformats.org/officeDocument/2006/relationships/hyperlink" Target="https://app.geckoform.com/public/#/modern/FOEU03eciYxXJwOv"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hyperlink" Target="https://www.advancingaccess.ac.uk/cpd-resources/content/how-do-i-help-students-apply" TargetMode="External"/><Relationship Id="rId5" Type="http://schemas.openxmlformats.org/officeDocument/2006/relationships/hyperlink" Target="https://www.advancingaccess.ac.uk/cpd-lessons/content/progress-to-competitive-universities/resources/251" TargetMode="External"/><Relationship Id="rId4" Type="http://schemas.openxmlformats.org/officeDocument/2006/relationships/hyperlink" Target="https://www.advancingaccess.ac.uk/request-cp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8647" y="211909"/>
            <a:ext cx="8404852" cy="1207561"/>
          </a:xfrm>
        </p:spPr>
        <p:txBody>
          <a:bodyPr>
            <a:noAutofit/>
          </a:bodyPr>
          <a:lstStyle/>
          <a:p>
            <a:pPr algn="r">
              <a:spcAft>
                <a:spcPts val="600"/>
              </a:spcAft>
            </a:pPr>
            <a:r>
              <a:rPr lang="en-GB" sz="3600" dirty="0">
                <a:solidFill>
                  <a:srgbClr val="17B489"/>
                </a:solidFill>
                <a:latin typeface="+mj-lt"/>
                <a:cs typeface="Calibri Light" panose="020F0302020204030204" pitchFamily="34" charset="0"/>
              </a:rPr>
              <a:t>Writing effective UCAS references</a:t>
            </a:r>
            <a:endParaRPr lang="en-GB" sz="1600" dirty="0">
              <a:latin typeface="+mj-lt"/>
              <a:cs typeface="Calibri Light" panose="020F0302020204030204" pitchFamily="34" charset="0"/>
            </a:endParaRPr>
          </a:p>
        </p:txBody>
      </p:sp>
    </p:spTree>
    <p:extLst>
      <p:ext uri="{BB962C8B-B14F-4D97-AF65-F5344CB8AC3E}">
        <p14:creationId xmlns:p14="http://schemas.microsoft.com/office/powerpoint/2010/main" val="320285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nd_PPT_BG_38.jpg"/>
          <p:cNvPicPr>
            <a:picLocks noChangeAspect="1"/>
          </p:cNvPicPr>
          <p:nvPr/>
        </p:nvPicPr>
        <p:blipFill rotWithShape="1">
          <a:blip r:embed="rId3" cstate="print">
            <a:extLst>
              <a:ext uri="{28A0092B-C50C-407E-A947-70E740481C1C}">
                <a14:useLocalDpi xmlns:a14="http://schemas.microsoft.com/office/drawing/2010/main" val="0"/>
              </a:ext>
            </a:extLst>
          </a:blip>
          <a:srcRect l="45119"/>
          <a:stretch/>
        </p:blipFill>
        <p:spPr>
          <a:xfrm>
            <a:off x="7173686" y="-1"/>
            <a:ext cx="5018314" cy="6858000"/>
          </a:xfrm>
          <a:prstGeom prst="rect">
            <a:avLst/>
          </a:prstGeom>
        </p:spPr>
      </p:pic>
      <p:sp>
        <p:nvSpPr>
          <p:cNvPr id="5" name="Text Placeholder 2"/>
          <p:cNvSpPr txBox="1">
            <a:spLocks/>
          </p:cNvSpPr>
          <p:nvPr/>
        </p:nvSpPr>
        <p:spPr>
          <a:xfrm>
            <a:off x="197293" y="813163"/>
            <a:ext cx="7503592" cy="4627809"/>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defRPr/>
            </a:pPr>
            <a:r>
              <a:rPr lang="en-GB" sz="2400" dirty="0">
                <a:cs typeface="Calibri"/>
              </a:rPr>
              <a:t>What types of qualifications do you offer?</a:t>
            </a:r>
          </a:p>
          <a:p>
            <a:pPr>
              <a:spcBef>
                <a:spcPts val="600"/>
              </a:spcBef>
              <a:spcAft>
                <a:spcPts val="600"/>
              </a:spcAft>
              <a:defRPr/>
            </a:pPr>
            <a:r>
              <a:rPr lang="en-GB" sz="2400" dirty="0">
                <a:cs typeface="Calibri"/>
              </a:rPr>
              <a:t>When students take A levels, how many do they take? Do they take externally accredited AS levels?</a:t>
            </a:r>
          </a:p>
          <a:p>
            <a:pPr>
              <a:spcBef>
                <a:spcPts val="600"/>
              </a:spcBef>
              <a:spcAft>
                <a:spcPts val="600"/>
              </a:spcAft>
              <a:defRPr/>
            </a:pPr>
            <a:r>
              <a:rPr lang="en-GB" sz="2400" dirty="0">
                <a:cs typeface="Calibri"/>
              </a:rPr>
              <a:t>Are additional qualifications available, such as the EPQ, Core Maths or the Welsh Baccalaureate? </a:t>
            </a:r>
          </a:p>
          <a:p>
            <a:pPr>
              <a:spcBef>
                <a:spcPts val="600"/>
              </a:spcBef>
              <a:spcAft>
                <a:spcPts val="600"/>
              </a:spcAft>
              <a:defRPr/>
            </a:pPr>
            <a:r>
              <a:rPr lang="en-GB" sz="2400" dirty="0">
                <a:cs typeface="Calibri"/>
              </a:rPr>
              <a:t>Are there any combinations of subjects which are not possible?</a:t>
            </a:r>
          </a:p>
          <a:p>
            <a:pPr>
              <a:spcBef>
                <a:spcPts val="600"/>
              </a:spcBef>
              <a:spcAft>
                <a:spcPts val="600"/>
              </a:spcAft>
              <a:defRPr/>
            </a:pPr>
            <a:r>
              <a:rPr lang="en-GB" sz="2400" dirty="0">
                <a:cs typeface="Calibri"/>
              </a:rPr>
              <a:t>How do you arrive at predicted grades? Are there some qualifications you don’t predict for?</a:t>
            </a:r>
          </a:p>
          <a:p>
            <a:pPr>
              <a:spcBef>
                <a:spcPts val="600"/>
              </a:spcBef>
              <a:spcAft>
                <a:spcPts val="600"/>
              </a:spcAft>
              <a:defRPr/>
            </a:pPr>
            <a:r>
              <a:rPr lang="en-GB" sz="2400" dirty="0">
                <a:cs typeface="Calibri"/>
              </a:rPr>
              <a:t>Do you have any particular entry requirements?</a:t>
            </a:r>
            <a:endParaRPr lang="en-GB" sz="2400" dirty="0">
              <a:cs typeface="Calibri" panose="020F0502020204030204" pitchFamily="34" charset="0"/>
            </a:endParaRPr>
          </a:p>
          <a:p>
            <a:pPr>
              <a:spcBef>
                <a:spcPts val="600"/>
              </a:spcBef>
              <a:spcAft>
                <a:spcPts val="600"/>
              </a:spcAft>
              <a:defRPr/>
            </a:pPr>
            <a:endParaRPr lang="en-GB" sz="2000" dirty="0">
              <a:cs typeface="Calibri" panose="020F0502020204030204" pitchFamily="34" charset="0"/>
            </a:endParaRPr>
          </a:p>
          <a:p>
            <a:pPr marL="0" indent="0">
              <a:spcBef>
                <a:spcPts val="600"/>
              </a:spcBef>
              <a:spcAft>
                <a:spcPts val="600"/>
              </a:spcAft>
              <a:buNone/>
              <a:defRPr/>
            </a:pPr>
            <a:endParaRPr lang="en-GB" sz="2000" b="1" dirty="0">
              <a:solidFill>
                <a:srgbClr val="0092D2"/>
              </a:solidFill>
              <a:cs typeface="Calibri" panose="020F0502020204030204" pitchFamily="34" charset="0"/>
            </a:endParaRPr>
          </a:p>
          <a:p>
            <a:pPr marL="0" indent="0">
              <a:spcBef>
                <a:spcPts val="600"/>
              </a:spcBef>
              <a:spcAft>
                <a:spcPts val="600"/>
              </a:spcAft>
              <a:buNone/>
              <a:defRPr/>
            </a:pPr>
            <a:endParaRPr lang="en-GB" sz="2000" dirty="0">
              <a:cs typeface="Calibri" panose="020F0502020204030204" pitchFamily="34" charset="0"/>
            </a:endParaRPr>
          </a:p>
        </p:txBody>
      </p:sp>
      <p:cxnSp>
        <p:nvCxnSpPr>
          <p:cNvPr id="7" name="Straight Connector 6">
            <a:extLst>
              <a:ext uri="{FF2B5EF4-FFF2-40B4-BE49-F238E27FC236}">
                <a16:creationId xmlns:a16="http://schemas.microsoft.com/office/drawing/2014/main" id="{0CE02DCF-DDFC-41FB-86DE-17FF70ACAAF3}"/>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B8DCB9F-CCBD-4EDB-8BCF-B56257382655}"/>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Details of your qualifications policy</a:t>
            </a:r>
            <a:endParaRPr lang="en-US" sz="2800" dirty="0">
              <a:solidFill>
                <a:srgbClr val="0092D2"/>
              </a:solidFill>
            </a:endParaRPr>
          </a:p>
        </p:txBody>
      </p:sp>
      <p:pic>
        <p:nvPicPr>
          <p:cNvPr id="9" name="Picture 8">
            <a:extLst>
              <a:ext uri="{FF2B5EF4-FFF2-40B4-BE49-F238E27FC236}">
                <a16:creationId xmlns:a16="http://schemas.microsoft.com/office/drawing/2014/main" id="{E6EA2852-A7A6-46B9-8AB4-590480A3A482}"/>
              </a:ext>
            </a:extLst>
          </p:cNvPr>
          <p:cNvPicPr>
            <a:picLocks noChangeAspect="1"/>
          </p:cNvPicPr>
          <p:nvPr/>
        </p:nvPicPr>
        <p:blipFill>
          <a:blip r:embed="rId4"/>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80105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DDBE135E-2566-4748-853C-8A3B78F0FB00}" type="slidenum">
              <a:rPr lang="en-GB">
                <a:solidFill>
                  <a:prstClr val="black"/>
                </a:solidFill>
                <a:latin typeface="+mn-lt"/>
              </a:rPr>
              <a:pPr defTabSz="457200">
                <a:defRPr/>
              </a:pPr>
              <a:t>11</a:t>
            </a:fld>
            <a:endParaRPr lang="en-GB">
              <a:solidFill>
                <a:prstClr val="black"/>
              </a:solidFill>
              <a:latin typeface="+mn-lt"/>
            </a:endParaRPr>
          </a:p>
        </p:txBody>
      </p:sp>
      <p:pic>
        <p:nvPicPr>
          <p:cNvPr id="4" name="Picture 3" descr="Strand_PPT_BG_37.jpg"/>
          <p:cNvPicPr>
            <a:picLocks noChangeAspect="1"/>
          </p:cNvPicPr>
          <p:nvPr/>
        </p:nvPicPr>
        <p:blipFill rotWithShape="1">
          <a:blip r:embed="rId3" cstate="print">
            <a:extLst>
              <a:ext uri="{28A0092B-C50C-407E-A947-70E740481C1C}">
                <a14:useLocalDpi xmlns:a14="http://schemas.microsoft.com/office/drawing/2010/main" val="0"/>
              </a:ext>
            </a:extLst>
          </a:blip>
          <a:srcRect l="45000"/>
          <a:stretch/>
        </p:blipFill>
        <p:spPr>
          <a:xfrm>
            <a:off x="7162800" y="0"/>
            <a:ext cx="5029200" cy="6858000"/>
          </a:xfrm>
          <a:prstGeom prst="rect">
            <a:avLst/>
          </a:prstGeom>
        </p:spPr>
      </p:pic>
      <p:sp>
        <p:nvSpPr>
          <p:cNvPr id="7" name="Text Placeholder 2"/>
          <p:cNvSpPr txBox="1">
            <a:spLocks/>
          </p:cNvSpPr>
          <p:nvPr/>
        </p:nvSpPr>
        <p:spPr>
          <a:xfrm>
            <a:off x="301464" y="825931"/>
            <a:ext cx="7623335" cy="475672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defRPr/>
            </a:pPr>
            <a:r>
              <a:rPr lang="en-GB" sz="2400" dirty="0">
                <a:solidFill>
                  <a:prstClr val="black"/>
                </a:solidFill>
              </a:rPr>
              <a:t>High proportion of free school meals/pupil premium students</a:t>
            </a:r>
          </a:p>
          <a:p>
            <a:pPr>
              <a:spcBef>
                <a:spcPts val="600"/>
              </a:spcBef>
              <a:spcAft>
                <a:spcPts val="600"/>
              </a:spcAft>
              <a:defRPr/>
            </a:pPr>
            <a:r>
              <a:rPr lang="en-GB" sz="2400" dirty="0">
                <a:solidFill>
                  <a:prstClr val="black"/>
                </a:solidFill>
              </a:rPr>
              <a:t>School or college serves disadvantaged community</a:t>
            </a:r>
          </a:p>
          <a:p>
            <a:pPr>
              <a:spcBef>
                <a:spcPts val="600"/>
              </a:spcBef>
              <a:spcAft>
                <a:spcPts val="600"/>
              </a:spcAft>
              <a:defRPr/>
            </a:pPr>
            <a:r>
              <a:rPr lang="en-GB" sz="2400" dirty="0">
                <a:solidFill>
                  <a:prstClr val="black"/>
                </a:solidFill>
              </a:rPr>
              <a:t>High proportion of SEND students</a:t>
            </a:r>
          </a:p>
          <a:p>
            <a:pPr>
              <a:spcBef>
                <a:spcPts val="600"/>
              </a:spcBef>
              <a:spcAft>
                <a:spcPts val="600"/>
              </a:spcAft>
              <a:defRPr/>
            </a:pPr>
            <a:r>
              <a:rPr lang="en-GB" sz="2400" dirty="0">
                <a:solidFill>
                  <a:prstClr val="black"/>
                </a:solidFill>
              </a:rPr>
              <a:t>School or college level extenuating circumstances (e.g. fire, flood, staff shortages)</a:t>
            </a:r>
          </a:p>
          <a:p>
            <a:pPr>
              <a:spcBef>
                <a:spcPts val="600"/>
              </a:spcBef>
              <a:spcAft>
                <a:spcPts val="600"/>
              </a:spcAft>
              <a:defRPr/>
            </a:pPr>
            <a:r>
              <a:rPr lang="en-GB" sz="2400" dirty="0">
                <a:solidFill>
                  <a:prstClr val="black"/>
                </a:solidFill>
              </a:rPr>
              <a:t>Low Ofsted rating</a:t>
            </a:r>
          </a:p>
          <a:p>
            <a:pPr>
              <a:spcBef>
                <a:spcPts val="600"/>
              </a:spcBef>
              <a:spcAft>
                <a:spcPts val="600"/>
              </a:spcAft>
              <a:defRPr/>
            </a:pPr>
            <a:r>
              <a:rPr lang="en-GB" sz="2400" dirty="0">
                <a:solidFill>
                  <a:prstClr val="black"/>
                </a:solidFill>
              </a:rPr>
              <a:t>Below average attainment level</a:t>
            </a:r>
          </a:p>
          <a:p>
            <a:pPr>
              <a:spcBef>
                <a:spcPts val="600"/>
              </a:spcBef>
              <a:spcAft>
                <a:spcPts val="600"/>
              </a:spcAft>
              <a:defRPr/>
            </a:pPr>
            <a:r>
              <a:rPr lang="en-GB" sz="2400" dirty="0">
                <a:solidFill>
                  <a:prstClr val="black"/>
                </a:solidFill>
              </a:rPr>
              <a:t>Small proportion of students progress to university/Russell Group/Oxbridge etc.</a:t>
            </a:r>
          </a:p>
        </p:txBody>
      </p:sp>
      <p:cxnSp>
        <p:nvCxnSpPr>
          <p:cNvPr id="10" name="Straight Connector 9">
            <a:extLst>
              <a:ext uri="{FF2B5EF4-FFF2-40B4-BE49-F238E27FC236}">
                <a16:creationId xmlns:a16="http://schemas.microsoft.com/office/drawing/2014/main" id="{81A840E2-1E3B-41AA-AF7C-F4279CDA3EA0}"/>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BEAB72F-370C-47D3-B823-3AFA8D248D81}"/>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Factors which could apply to you</a:t>
            </a:r>
            <a:endParaRPr lang="en-US" sz="2800" dirty="0">
              <a:solidFill>
                <a:srgbClr val="0092D2"/>
              </a:solidFill>
            </a:endParaRPr>
          </a:p>
        </p:txBody>
      </p:sp>
    </p:spTree>
    <p:extLst>
      <p:ext uri="{BB962C8B-B14F-4D97-AF65-F5344CB8AC3E}">
        <p14:creationId xmlns:p14="http://schemas.microsoft.com/office/powerpoint/2010/main" val="74975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679289" y="837128"/>
            <a:ext cx="8394737" cy="2253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br>
              <a:rPr lang="en-GB" sz="1800" b="0" dirty="0">
                <a:solidFill>
                  <a:prstClr val="black"/>
                </a:solidFill>
              </a:rPr>
            </a:br>
            <a:endParaRPr lang="en-GB" sz="1800" b="0" dirty="0">
              <a:solidFill>
                <a:prstClr val="black"/>
              </a:solidFill>
            </a:endParaRPr>
          </a:p>
        </p:txBody>
      </p:sp>
      <p:cxnSp>
        <p:nvCxnSpPr>
          <p:cNvPr id="11" name="Straight Connector 10">
            <a:extLst>
              <a:ext uri="{FF2B5EF4-FFF2-40B4-BE49-F238E27FC236}">
                <a16:creationId xmlns:a16="http://schemas.microsoft.com/office/drawing/2014/main" id="{8482A65A-B1BA-4DD6-91F7-F17518B38A47}"/>
              </a:ext>
            </a:extLst>
          </p:cNvPr>
          <p:cNvCxnSpPr>
            <a:cxnSpLocks/>
          </p:cNvCxnSpPr>
          <p:nvPr/>
        </p:nvCxnSpPr>
        <p:spPr>
          <a:xfrm>
            <a:off x="318498" y="668191"/>
            <a:ext cx="11572037"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C096D99-990C-4962-946C-22997FB9474D}"/>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Useful resources</a:t>
            </a:r>
            <a:endParaRPr lang="en-US" sz="2800" dirty="0">
              <a:solidFill>
                <a:srgbClr val="0092D2"/>
              </a:solidFill>
            </a:endParaRPr>
          </a:p>
        </p:txBody>
      </p:sp>
      <p:pic>
        <p:nvPicPr>
          <p:cNvPr id="13" name="Picture 12">
            <a:extLst>
              <a:ext uri="{FF2B5EF4-FFF2-40B4-BE49-F238E27FC236}">
                <a16:creationId xmlns:a16="http://schemas.microsoft.com/office/drawing/2014/main" id="{3B48EBD9-F50C-4BC2-9B43-322423C1287B}"/>
              </a:ext>
            </a:extLst>
          </p:cNvPr>
          <p:cNvPicPr>
            <a:picLocks noChangeAspect="1"/>
          </p:cNvPicPr>
          <p:nvPr/>
        </p:nvPicPr>
        <p:blipFill>
          <a:blip r:embed="rId3"/>
          <a:stretch>
            <a:fillRect/>
          </a:stretch>
        </p:blipFill>
        <p:spPr>
          <a:xfrm>
            <a:off x="301465" y="6441697"/>
            <a:ext cx="1760645" cy="271332"/>
          </a:xfrm>
          <a:prstGeom prst="rect">
            <a:avLst/>
          </a:prstGeom>
        </p:spPr>
      </p:pic>
      <p:pic>
        <p:nvPicPr>
          <p:cNvPr id="4" name="Picture 3">
            <a:extLst>
              <a:ext uri="{FF2B5EF4-FFF2-40B4-BE49-F238E27FC236}">
                <a16:creationId xmlns:a16="http://schemas.microsoft.com/office/drawing/2014/main" id="{79BE03CA-B5BC-5A80-E3DE-445A0C1AE9B3}"/>
              </a:ext>
            </a:extLst>
          </p:cNvPr>
          <p:cNvPicPr>
            <a:picLocks noChangeAspect="1"/>
          </p:cNvPicPr>
          <p:nvPr/>
        </p:nvPicPr>
        <p:blipFill>
          <a:blip r:embed="rId4"/>
          <a:stretch>
            <a:fillRect/>
          </a:stretch>
        </p:blipFill>
        <p:spPr>
          <a:xfrm>
            <a:off x="301465" y="837128"/>
            <a:ext cx="4633645" cy="3810973"/>
          </a:xfrm>
          <a:prstGeom prst="rect">
            <a:avLst/>
          </a:prstGeom>
        </p:spPr>
      </p:pic>
      <p:pic>
        <p:nvPicPr>
          <p:cNvPr id="5" name="Picture 4">
            <a:extLst>
              <a:ext uri="{FF2B5EF4-FFF2-40B4-BE49-F238E27FC236}">
                <a16:creationId xmlns:a16="http://schemas.microsoft.com/office/drawing/2014/main" id="{5D2F13A3-5738-FEB2-987E-68F13E5D5A18}"/>
              </a:ext>
            </a:extLst>
          </p:cNvPr>
          <p:cNvPicPr>
            <a:picLocks noChangeAspect="1"/>
          </p:cNvPicPr>
          <p:nvPr/>
        </p:nvPicPr>
        <p:blipFill>
          <a:blip r:embed="rId5"/>
          <a:stretch>
            <a:fillRect/>
          </a:stretch>
        </p:blipFill>
        <p:spPr>
          <a:xfrm>
            <a:off x="4884826" y="2395445"/>
            <a:ext cx="7040542" cy="3358081"/>
          </a:xfrm>
          <a:prstGeom prst="rect">
            <a:avLst/>
          </a:prstGeom>
        </p:spPr>
      </p:pic>
      <p:sp>
        <p:nvSpPr>
          <p:cNvPr id="6" name="TextBox 5">
            <a:extLst>
              <a:ext uri="{FF2B5EF4-FFF2-40B4-BE49-F238E27FC236}">
                <a16:creationId xmlns:a16="http://schemas.microsoft.com/office/drawing/2014/main" id="{9D9F7C1F-339D-07A8-C8E0-6D87BF520F22}"/>
              </a:ext>
            </a:extLst>
          </p:cNvPr>
          <p:cNvSpPr txBox="1"/>
          <p:nvPr/>
        </p:nvSpPr>
        <p:spPr>
          <a:xfrm>
            <a:off x="4884826" y="5864083"/>
            <a:ext cx="7040542" cy="400110"/>
          </a:xfrm>
          <a:prstGeom prst="rect">
            <a:avLst/>
          </a:prstGeom>
          <a:noFill/>
        </p:spPr>
        <p:txBody>
          <a:bodyPr wrap="square" rtlCol="0">
            <a:spAutoFit/>
          </a:bodyPr>
          <a:lstStyle/>
          <a:p>
            <a:pPr algn="ctr"/>
            <a:r>
              <a:rPr lang="en-GB" sz="2000" dirty="0">
                <a:hlinkClick r:id="rId6"/>
              </a:rPr>
              <a:t>Advancing Access UCAS references CPD module</a:t>
            </a:r>
            <a:endParaRPr lang="en-GB" sz="2000" dirty="0"/>
          </a:p>
        </p:txBody>
      </p:sp>
      <p:sp>
        <p:nvSpPr>
          <p:cNvPr id="7" name="TextBox 6">
            <a:extLst>
              <a:ext uri="{FF2B5EF4-FFF2-40B4-BE49-F238E27FC236}">
                <a16:creationId xmlns:a16="http://schemas.microsoft.com/office/drawing/2014/main" id="{470F4ECD-8307-0F4F-206D-797C72599EBE}"/>
              </a:ext>
            </a:extLst>
          </p:cNvPr>
          <p:cNvSpPr txBox="1"/>
          <p:nvPr/>
        </p:nvSpPr>
        <p:spPr>
          <a:xfrm>
            <a:off x="318498" y="4758658"/>
            <a:ext cx="4787758" cy="400110"/>
          </a:xfrm>
          <a:prstGeom prst="rect">
            <a:avLst/>
          </a:prstGeom>
          <a:noFill/>
        </p:spPr>
        <p:txBody>
          <a:bodyPr wrap="square" rtlCol="0">
            <a:spAutoFit/>
          </a:bodyPr>
          <a:lstStyle/>
          <a:p>
            <a:pPr algn="ctr"/>
            <a:r>
              <a:rPr lang="en-GB" sz="2000" dirty="0">
                <a:hlinkClick r:id="rId7"/>
              </a:rPr>
              <a:t>GOV.UK website for progression statistics</a:t>
            </a:r>
            <a:endParaRPr lang="en-GB" sz="2000" dirty="0"/>
          </a:p>
        </p:txBody>
      </p:sp>
    </p:spTree>
    <p:extLst>
      <p:ext uri="{BB962C8B-B14F-4D97-AF65-F5344CB8AC3E}">
        <p14:creationId xmlns:p14="http://schemas.microsoft.com/office/powerpoint/2010/main" val="3978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457200">
              <a:lnSpc>
                <a:spcPts val="800"/>
              </a:lnSpc>
              <a:defRPr/>
            </a:pPr>
            <a:fld id="{DDBE135E-2566-4748-853C-8A3B78F0FB00}" type="slidenum">
              <a:rPr lang="en-GB" sz="1400" b="1">
                <a:solidFill>
                  <a:prstClr val="black"/>
                </a:solidFill>
                <a:latin typeface="+mn-lt"/>
                <a:cs typeface="Calibri" panose="020F0502020204030204" pitchFamily="34" charset="0"/>
              </a:rPr>
              <a:pPr algn="l" defTabSz="457200">
                <a:lnSpc>
                  <a:spcPts val="800"/>
                </a:lnSpc>
                <a:defRPr/>
              </a:pPr>
              <a:t>13</a:t>
            </a:fld>
            <a:endParaRPr lang="en-GB" sz="1400" b="1" dirty="0">
              <a:solidFill>
                <a:prstClr val="black"/>
              </a:solidFill>
              <a:latin typeface="+mn-lt"/>
              <a:cs typeface="Calibri" panose="020F0502020204030204" pitchFamily="34" charset="0"/>
            </a:endParaRPr>
          </a:p>
        </p:txBody>
      </p:sp>
      <p:pic>
        <p:nvPicPr>
          <p:cNvPr id="4" name="Picture 3" descr="Strand_PPT_BG_57.jpg"/>
          <p:cNvPicPr>
            <a:picLocks noChangeAspect="1"/>
          </p:cNvPicPr>
          <p:nvPr/>
        </p:nvPicPr>
        <p:blipFill rotWithShape="1">
          <a:blip r:embed="rId3" cstate="print">
            <a:extLst>
              <a:ext uri="{28A0092B-C50C-407E-A947-70E740481C1C}">
                <a14:useLocalDpi xmlns:a14="http://schemas.microsoft.com/office/drawing/2010/main" val="0"/>
              </a:ext>
            </a:extLst>
          </a:blip>
          <a:srcRect l="44881"/>
          <a:stretch/>
        </p:blipFill>
        <p:spPr>
          <a:xfrm>
            <a:off x="7151914" y="14160"/>
            <a:ext cx="5040086" cy="6858000"/>
          </a:xfrm>
          <a:prstGeom prst="rect">
            <a:avLst/>
          </a:prstGeom>
        </p:spPr>
      </p:pic>
      <p:sp>
        <p:nvSpPr>
          <p:cNvPr id="7" name="Text Placeholder 2"/>
          <p:cNvSpPr txBox="1">
            <a:spLocks/>
          </p:cNvSpPr>
          <p:nvPr/>
        </p:nvSpPr>
        <p:spPr>
          <a:xfrm>
            <a:off x="177820" y="799003"/>
            <a:ext cx="7976415" cy="1193790"/>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spcAft>
                <a:spcPts val="400"/>
              </a:spcAft>
              <a:buNone/>
              <a:defRPr/>
            </a:pPr>
            <a:r>
              <a:rPr lang="en-GB" sz="2400" dirty="0">
                <a:cs typeface="Calibri" panose="020F0502020204030204" pitchFamily="34" charset="0"/>
              </a:rPr>
              <a:t>In the ‘Centre Management’ section of the UCAS portal, each application centre can add a template for use in section 1 of the reference. </a:t>
            </a:r>
          </a:p>
        </p:txBody>
      </p:sp>
      <p:cxnSp>
        <p:nvCxnSpPr>
          <p:cNvPr id="10" name="Straight Connector 9">
            <a:extLst>
              <a:ext uri="{FF2B5EF4-FFF2-40B4-BE49-F238E27FC236}">
                <a16:creationId xmlns:a16="http://schemas.microsoft.com/office/drawing/2014/main" id="{55E6B0A4-8E41-497A-B6A7-BE7F063D4AF1}"/>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E77B2AD-1CA2-4382-9635-EC71ADA798FE}"/>
              </a:ext>
            </a:extLst>
          </p:cNvPr>
          <p:cNvSpPr/>
          <p:nvPr/>
        </p:nvSpPr>
        <p:spPr>
          <a:xfrm>
            <a:off x="318499" y="144971"/>
            <a:ext cx="7976416" cy="523220"/>
          </a:xfrm>
          <a:prstGeom prst="rect">
            <a:avLst/>
          </a:prstGeom>
        </p:spPr>
        <p:txBody>
          <a:bodyPr wrap="square">
            <a:spAutoFit/>
          </a:bodyPr>
          <a:lstStyle/>
          <a:p>
            <a:pPr defTabSz="457200">
              <a:defRPr/>
            </a:pPr>
            <a:r>
              <a:rPr lang="en-GB" sz="2800" dirty="0">
                <a:solidFill>
                  <a:srgbClr val="0092D2"/>
                </a:solidFill>
              </a:rPr>
              <a:t>Configuring the UCAS website</a:t>
            </a:r>
            <a:endParaRPr lang="en-US" sz="2800" dirty="0">
              <a:solidFill>
                <a:srgbClr val="0092D2"/>
              </a:solidFill>
            </a:endParaRPr>
          </a:p>
        </p:txBody>
      </p:sp>
      <p:sp>
        <p:nvSpPr>
          <p:cNvPr id="15" name="TextBox 14">
            <a:extLst>
              <a:ext uri="{FF2B5EF4-FFF2-40B4-BE49-F238E27FC236}">
                <a16:creationId xmlns:a16="http://schemas.microsoft.com/office/drawing/2014/main" id="{701D0016-FBCB-4FAA-4063-FBB1677DFF6F}"/>
              </a:ext>
            </a:extLst>
          </p:cNvPr>
          <p:cNvSpPr txBox="1"/>
          <p:nvPr/>
        </p:nvSpPr>
        <p:spPr>
          <a:xfrm>
            <a:off x="177820" y="4821320"/>
            <a:ext cx="7321133" cy="830997"/>
          </a:xfrm>
          <a:prstGeom prst="rect">
            <a:avLst/>
          </a:prstGeom>
          <a:noFill/>
        </p:spPr>
        <p:txBody>
          <a:bodyPr wrap="square">
            <a:spAutoFit/>
          </a:bodyPr>
          <a:lstStyle/>
          <a:p>
            <a:pPr marL="0" indent="0">
              <a:spcBef>
                <a:spcPts val="400"/>
              </a:spcBef>
              <a:spcAft>
                <a:spcPts val="400"/>
              </a:spcAft>
              <a:buNone/>
              <a:defRPr/>
            </a:pPr>
            <a:r>
              <a:rPr lang="en-GB" sz="2400" dirty="0">
                <a:cs typeface="Calibri"/>
              </a:rPr>
              <a:t>Referees can then use the ‘add template text’ option to insert this template automatically </a:t>
            </a:r>
            <a:endParaRPr lang="en-GB" sz="2400" dirty="0">
              <a:cs typeface="Calibri" panose="020F0502020204030204" pitchFamily="34" charset="0"/>
            </a:endParaRPr>
          </a:p>
        </p:txBody>
      </p:sp>
      <p:pic>
        <p:nvPicPr>
          <p:cNvPr id="18" name="Picture 2" descr="Graphical user interface, text, application, email&#10;&#10;Description automatically generated">
            <a:extLst>
              <a:ext uri="{FF2B5EF4-FFF2-40B4-BE49-F238E27FC236}">
                <a16:creationId xmlns:a16="http://schemas.microsoft.com/office/drawing/2014/main" id="{0EB6C7A3-7309-2281-A82A-AE92F3C2D457}"/>
              </a:ext>
            </a:extLst>
          </p:cNvPr>
          <p:cNvPicPr>
            <a:picLocks noChangeAspect="1"/>
          </p:cNvPicPr>
          <p:nvPr/>
        </p:nvPicPr>
        <p:blipFill>
          <a:blip r:embed="rId4"/>
          <a:stretch>
            <a:fillRect/>
          </a:stretch>
        </p:blipFill>
        <p:spPr>
          <a:xfrm>
            <a:off x="177820" y="2128476"/>
            <a:ext cx="7583995" cy="2304000"/>
          </a:xfrm>
          <a:prstGeom prst="rect">
            <a:avLst/>
          </a:prstGeom>
        </p:spPr>
      </p:pic>
      <p:sp>
        <p:nvSpPr>
          <p:cNvPr id="17" name="Rectangle 16">
            <a:extLst>
              <a:ext uri="{FF2B5EF4-FFF2-40B4-BE49-F238E27FC236}">
                <a16:creationId xmlns:a16="http://schemas.microsoft.com/office/drawing/2014/main" id="{4F26BCD8-D175-22B5-5CB6-4AC95BF953DE}"/>
              </a:ext>
            </a:extLst>
          </p:cNvPr>
          <p:cNvSpPr/>
          <p:nvPr/>
        </p:nvSpPr>
        <p:spPr>
          <a:xfrm>
            <a:off x="177820" y="4056212"/>
            <a:ext cx="968400" cy="2669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endParaRPr lang="en-GB" sz="2400" dirty="0">
              <a:solidFill>
                <a:srgbClr val="FF0000"/>
              </a:solidFill>
            </a:endParaRPr>
          </a:p>
        </p:txBody>
      </p:sp>
      <p:sp>
        <p:nvSpPr>
          <p:cNvPr id="19" name="Rectangle 18">
            <a:extLst>
              <a:ext uri="{FF2B5EF4-FFF2-40B4-BE49-F238E27FC236}">
                <a16:creationId xmlns:a16="http://schemas.microsoft.com/office/drawing/2014/main" id="{21962123-2E31-424F-F7FC-00F1DD881164}"/>
              </a:ext>
            </a:extLst>
          </p:cNvPr>
          <p:cNvSpPr/>
          <p:nvPr/>
        </p:nvSpPr>
        <p:spPr>
          <a:xfrm>
            <a:off x="7363325" y="2362321"/>
            <a:ext cx="398489" cy="3113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endParaRPr lang="en-GB" sz="2400" dirty="0">
              <a:solidFill>
                <a:srgbClr val="FF0000"/>
              </a:solidFill>
            </a:endParaRPr>
          </a:p>
        </p:txBody>
      </p:sp>
      <p:pic>
        <p:nvPicPr>
          <p:cNvPr id="22" name="Picture 21">
            <a:extLst>
              <a:ext uri="{FF2B5EF4-FFF2-40B4-BE49-F238E27FC236}">
                <a16:creationId xmlns:a16="http://schemas.microsoft.com/office/drawing/2014/main" id="{B5498FDF-2A29-5FFB-02A6-F45B6B94BB42}"/>
              </a:ext>
            </a:extLst>
          </p:cNvPr>
          <p:cNvPicPr>
            <a:picLocks noChangeAspect="1"/>
          </p:cNvPicPr>
          <p:nvPr/>
        </p:nvPicPr>
        <p:blipFill rotWithShape="1">
          <a:blip r:embed="rId5"/>
          <a:srcRect l="718" t="14536" r="87928" b="72314"/>
          <a:stretch/>
        </p:blipFill>
        <p:spPr>
          <a:xfrm>
            <a:off x="177820" y="5670905"/>
            <a:ext cx="1761125" cy="518904"/>
          </a:xfrm>
          <a:prstGeom prst="rect">
            <a:avLst/>
          </a:prstGeom>
        </p:spPr>
      </p:pic>
    </p:spTree>
    <p:extLst>
      <p:ext uri="{BB962C8B-B14F-4D97-AF65-F5344CB8AC3E}">
        <p14:creationId xmlns:p14="http://schemas.microsoft.com/office/powerpoint/2010/main" val="91172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D38BA814-9EAC-0704-F214-B0A833D8A439}"/>
              </a:ext>
            </a:extLst>
          </p:cNvPr>
          <p:cNvSpPr txBox="1">
            <a:spLocks/>
          </p:cNvSpPr>
          <p:nvPr/>
        </p:nvSpPr>
        <p:spPr>
          <a:xfrm>
            <a:off x="5683626" y="2478505"/>
            <a:ext cx="5960962" cy="3240283"/>
          </a:xfrm>
          <a:prstGeom prst="rect">
            <a:avLst/>
          </a:prstGeom>
        </p:spPr>
        <p:txBody>
          <a:bodyPr vert="horz" lIns="91440" tIns="45720" rIns="91440" bIns="45720" rtlCol="0" anchor="b" anchorCtr="0">
            <a:noAutofit/>
          </a:bodyPr>
          <a:lstStyle>
            <a:lvl1pPr marL="342900" indent="-342900" algn="l" defTabSz="457200" rtl="0" eaLnBrk="1" latinLnBrk="0" hangingPunct="1">
              <a:lnSpc>
                <a:spcPts val="5400"/>
              </a:lnSpc>
              <a:spcBef>
                <a:spcPct val="20000"/>
              </a:spcBef>
              <a:buFont typeface="Arial"/>
              <a:buChar char="•"/>
              <a:defRPr sz="5300" kern="1200">
                <a:solidFill>
                  <a:schemeClr val="tx1"/>
                </a:solidFill>
                <a:latin typeface="Effra" panose="02000506080000020004"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Effra" panose="02000506080000020004"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Effra" panose="02000506080000020004"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Effra" panose="02000506080000020004"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Effra" panose="02000506080000020004"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3500" dirty="0">
                <a:latin typeface="+mn-lt"/>
                <a:cs typeface="Calibri" panose="020F0502020204030204" pitchFamily="34" charset="0"/>
              </a:rPr>
              <a:t>If applicable, enter any information about extenuating circumstances which may have impacted the applicant’s education and achievement</a:t>
            </a:r>
          </a:p>
        </p:txBody>
      </p:sp>
      <p:sp>
        <p:nvSpPr>
          <p:cNvPr id="12" name="TextBox 11">
            <a:extLst>
              <a:ext uri="{FF2B5EF4-FFF2-40B4-BE49-F238E27FC236}">
                <a16:creationId xmlns:a16="http://schemas.microsoft.com/office/drawing/2014/main" id="{18F53F86-C834-C318-ED34-95408C4D758D}"/>
              </a:ext>
            </a:extLst>
          </p:cNvPr>
          <p:cNvSpPr txBox="1"/>
          <p:nvPr/>
        </p:nvSpPr>
        <p:spPr>
          <a:xfrm>
            <a:off x="5683626" y="1475691"/>
            <a:ext cx="6093994" cy="707886"/>
          </a:xfrm>
          <a:prstGeom prst="rect">
            <a:avLst/>
          </a:prstGeom>
          <a:noFill/>
        </p:spPr>
        <p:txBody>
          <a:bodyPr wrap="square">
            <a:spAutoFit/>
          </a:bodyPr>
          <a:lstStyle/>
          <a:p>
            <a:r>
              <a:rPr lang="en-GB" sz="4000" b="1" dirty="0">
                <a:cs typeface="Calibri" panose="020F0502020204030204" pitchFamily="34" charset="0"/>
              </a:rPr>
              <a:t>Section 2 </a:t>
            </a:r>
            <a:endParaRPr lang="en-GB" sz="4000" b="1" dirty="0"/>
          </a:p>
        </p:txBody>
      </p:sp>
    </p:spTree>
    <p:extLst>
      <p:ext uri="{BB962C8B-B14F-4D97-AF65-F5344CB8AC3E}">
        <p14:creationId xmlns:p14="http://schemas.microsoft.com/office/powerpoint/2010/main" val="80223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nd_PPT_BG_42.jpg"/>
          <p:cNvPicPr>
            <a:picLocks noChangeAspect="1"/>
          </p:cNvPicPr>
          <p:nvPr/>
        </p:nvPicPr>
        <p:blipFill rotWithShape="1">
          <a:blip r:embed="rId3" cstate="print">
            <a:extLst>
              <a:ext uri="{28A0092B-C50C-407E-A947-70E740481C1C}">
                <a14:useLocalDpi xmlns:a14="http://schemas.microsoft.com/office/drawing/2010/main" val="0"/>
              </a:ext>
            </a:extLst>
          </a:blip>
          <a:srcRect l="45455"/>
          <a:stretch/>
        </p:blipFill>
        <p:spPr>
          <a:xfrm>
            <a:off x="7307674" y="-15915"/>
            <a:ext cx="4987636" cy="6858000"/>
          </a:xfrm>
          <a:prstGeom prst="rect">
            <a:avLst/>
          </a:prstGeom>
        </p:spPr>
      </p:pic>
      <p:sp>
        <p:nvSpPr>
          <p:cNvPr id="5" name="Text Placeholder 2"/>
          <p:cNvSpPr txBox="1">
            <a:spLocks/>
          </p:cNvSpPr>
          <p:nvPr/>
        </p:nvSpPr>
        <p:spPr>
          <a:xfrm>
            <a:off x="298122" y="829077"/>
            <a:ext cx="7809502" cy="53478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2400" dirty="0"/>
              <a:t>Disability or special educational needs</a:t>
            </a:r>
          </a:p>
          <a:p>
            <a:pPr>
              <a:defRPr/>
            </a:pPr>
            <a:r>
              <a:rPr lang="en-GB" sz="2400" dirty="0"/>
              <a:t>Illness</a:t>
            </a:r>
          </a:p>
          <a:p>
            <a:pPr>
              <a:defRPr/>
            </a:pPr>
            <a:r>
              <a:rPr lang="en-GB" sz="2400" dirty="0"/>
              <a:t>Bereavement</a:t>
            </a:r>
          </a:p>
          <a:p>
            <a:pPr>
              <a:defRPr/>
            </a:pPr>
            <a:r>
              <a:rPr lang="en-GB" sz="2400" dirty="0"/>
              <a:t>Caring responsibilities</a:t>
            </a:r>
          </a:p>
          <a:p>
            <a:pPr>
              <a:defRPr/>
            </a:pPr>
            <a:r>
              <a:rPr lang="en-GB" sz="2400" dirty="0"/>
              <a:t>Multiple teachers in a short space of time</a:t>
            </a:r>
          </a:p>
          <a:p>
            <a:pPr>
              <a:defRPr/>
            </a:pPr>
            <a:r>
              <a:rPr lang="en-GB" sz="2400" dirty="0"/>
              <a:t>Student looked after in care</a:t>
            </a:r>
          </a:p>
          <a:p>
            <a:pPr>
              <a:defRPr/>
            </a:pPr>
            <a:r>
              <a:rPr lang="en-GB" sz="2400" dirty="0"/>
              <a:t>Applicant is refugee or asylum seeker</a:t>
            </a:r>
          </a:p>
          <a:p>
            <a:pPr>
              <a:defRPr/>
            </a:pPr>
            <a:r>
              <a:rPr lang="en-GB" sz="2400" dirty="0"/>
              <a:t>Lack of access to necessary technology</a:t>
            </a:r>
          </a:p>
          <a:p>
            <a:pPr>
              <a:defRPr/>
            </a:pPr>
            <a:r>
              <a:rPr lang="en-GB" sz="2400" dirty="0"/>
              <a:t>Lack of suitable study environment at home</a:t>
            </a:r>
          </a:p>
          <a:p>
            <a:pPr>
              <a:defRPr/>
            </a:pPr>
            <a:r>
              <a:rPr lang="en-GB" sz="2400" dirty="0"/>
              <a:t>Limited choice of subjects (at an individual level)</a:t>
            </a:r>
          </a:p>
          <a:p>
            <a:pPr>
              <a:defRPr/>
            </a:pPr>
            <a:r>
              <a:rPr lang="en-GB" sz="2400" dirty="0"/>
              <a:t>Other adverse circumstances</a:t>
            </a:r>
          </a:p>
          <a:p>
            <a:pPr>
              <a:defRPr/>
            </a:pPr>
            <a:endParaRPr lang="en-GB" sz="2400" dirty="0"/>
          </a:p>
          <a:p>
            <a:pPr marL="0" indent="0">
              <a:buNone/>
              <a:defRPr/>
            </a:pPr>
            <a:endParaRPr lang="en-GB" sz="2400" dirty="0"/>
          </a:p>
        </p:txBody>
      </p:sp>
      <p:cxnSp>
        <p:nvCxnSpPr>
          <p:cNvPr id="9" name="Straight Connector 8">
            <a:extLst>
              <a:ext uri="{FF2B5EF4-FFF2-40B4-BE49-F238E27FC236}">
                <a16:creationId xmlns:a16="http://schemas.microsoft.com/office/drawing/2014/main" id="{45EC37D3-BFE7-42C9-A03F-5DAF3D6CABCD}"/>
              </a:ext>
            </a:extLst>
          </p:cNvPr>
          <p:cNvCxnSpPr>
            <a:cxnSpLocks/>
          </p:cNvCxnSpPr>
          <p:nvPr/>
        </p:nvCxnSpPr>
        <p:spPr>
          <a:xfrm>
            <a:off x="318498" y="668191"/>
            <a:ext cx="5777502"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A9A89CD-2848-4378-B15E-8F56AD2CC075}"/>
              </a:ext>
            </a:extLst>
          </p:cNvPr>
          <p:cNvSpPr/>
          <p:nvPr/>
        </p:nvSpPr>
        <p:spPr>
          <a:xfrm>
            <a:off x="318499" y="144971"/>
            <a:ext cx="5777502" cy="523220"/>
          </a:xfrm>
          <a:prstGeom prst="rect">
            <a:avLst/>
          </a:prstGeom>
        </p:spPr>
        <p:txBody>
          <a:bodyPr wrap="square">
            <a:spAutoFit/>
          </a:bodyPr>
          <a:lstStyle/>
          <a:p>
            <a:pPr defTabSz="457200">
              <a:defRPr/>
            </a:pPr>
            <a:r>
              <a:rPr lang="en-GB" sz="2800" dirty="0">
                <a:solidFill>
                  <a:srgbClr val="0092D2"/>
                </a:solidFill>
              </a:rPr>
              <a:t>Possible extenuating circumstances</a:t>
            </a:r>
            <a:endParaRPr lang="en-US" sz="2800" dirty="0">
              <a:solidFill>
                <a:srgbClr val="0092D2"/>
              </a:solidFill>
            </a:endParaRPr>
          </a:p>
        </p:txBody>
      </p:sp>
      <p:pic>
        <p:nvPicPr>
          <p:cNvPr id="11" name="Picture 10">
            <a:extLst>
              <a:ext uri="{FF2B5EF4-FFF2-40B4-BE49-F238E27FC236}">
                <a16:creationId xmlns:a16="http://schemas.microsoft.com/office/drawing/2014/main" id="{61AD0090-D55C-4697-ACFF-C57D04036C80}"/>
              </a:ext>
            </a:extLst>
          </p:cNvPr>
          <p:cNvPicPr>
            <a:picLocks noChangeAspect="1"/>
          </p:cNvPicPr>
          <p:nvPr/>
        </p:nvPicPr>
        <p:blipFill>
          <a:blip r:embed="rId4"/>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354168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DDBE135E-2566-4748-853C-8A3B78F0FB00}" type="slidenum">
              <a:rPr lang="en-GB">
                <a:solidFill>
                  <a:prstClr val="black"/>
                </a:solidFill>
                <a:latin typeface="+mn-lt"/>
              </a:rPr>
              <a:pPr defTabSz="457200">
                <a:defRPr/>
              </a:pPr>
              <a:t>16</a:t>
            </a:fld>
            <a:endParaRPr lang="en-GB">
              <a:solidFill>
                <a:prstClr val="black"/>
              </a:solidFill>
              <a:latin typeface="+mn-lt"/>
            </a:endParaRPr>
          </a:p>
        </p:txBody>
      </p:sp>
      <p:pic>
        <p:nvPicPr>
          <p:cNvPr id="4" name="Picture 3" descr="Strand_PPT_BG_37.jpg"/>
          <p:cNvPicPr>
            <a:picLocks noChangeAspect="1"/>
          </p:cNvPicPr>
          <p:nvPr/>
        </p:nvPicPr>
        <p:blipFill rotWithShape="1">
          <a:blip r:embed="rId3" cstate="print">
            <a:extLst>
              <a:ext uri="{28A0092B-C50C-407E-A947-70E740481C1C}">
                <a14:useLocalDpi xmlns:a14="http://schemas.microsoft.com/office/drawing/2010/main" val="0"/>
              </a:ext>
            </a:extLst>
          </a:blip>
          <a:srcRect l="45000"/>
          <a:stretch/>
        </p:blipFill>
        <p:spPr>
          <a:xfrm>
            <a:off x="7162800" y="0"/>
            <a:ext cx="5029200" cy="6858000"/>
          </a:xfrm>
          <a:prstGeom prst="rect">
            <a:avLst/>
          </a:prstGeom>
        </p:spPr>
      </p:pic>
      <p:sp>
        <p:nvSpPr>
          <p:cNvPr id="7" name="Text Placeholder 2"/>
          <p:cNvSpPr txBox="1">
            <a:spLocks/>
          </p:cNvSpPr>
          <p:nvPr/>
        </p:nvSpPr>
        <p:spPr>
          <a:xfrm>
            <a:off x="301464" y="825932"/>
            <a:ext cx="7623335" cy="26030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defRPr/>
            </a:pPr>
            <a:r>
              <a:rPr lang="en-GB" sz="2400" dirty="0">
                <a:solidFill>
                  <a:srgbClr val="0092D2"/>
                </a:solidFill>
              </a:rPr>
              <a:t>You could offer some commentary on actual or predicted  attainment in section 2, for example:</a:t>
            </a:r>
          </a:p>
          <a:p>
            <a:pPr>
              <a:spcBef>
                <a:spcPts val="600"/>
              </a:spcBef>
              <a:spcAft>
                <a:spcPts val="600"/>
              </a:spcAft>
              <a:defRPr/>
            </a:pPr>
            <a:r>
              <a:rPr lang="en-GB" sz="2400" dirty="0">
                <a:solidFill>
                  <a:prstClr val="black"/>
                </a:solidFill>
              </a:rPr>
              <a:t>There is a mismatch between actual grades at GCSE level and predicted grades at A level (or equivalent)</a:t>
            </a:r>
          </a:p>
          <a:p>
            <a:pPr>
              <a:spcBef>
                <a:spcPts val="600"/>
              </a:spcBef>
              <a:spcAft>
                <a:spcPts val="600"/>
              </a:spcAft>
              <a:defRPr/>
            </a:pPr>
            <a:r>
              <a:rPr lang="en-GB" sz="2400" dirty="0">
                <a:solidFill>
                  <a:prstClr val="black"/>
                </a:solidFill>
              </a:rPr>
              <a:t>The student is not predicted to meet the advertised entry requirements of the course</a:t>
            </a:r>
          </a:p>
        </p:txBody>
      </p:sp>
      <p:cxnSp>
        <p:nvCxnSpPr>
          <p:cNvPr id="10" name="Straight Connector 9">
            <a:extLst>
              <a:ext uri="{FF2B5EF4-FFF2-40B4-BE49-F238E27FC236}">
                <a16:creationId xmlns:a16="http://schemas.microsoft.com/office/drawing/2014/main" id="{81A840E2-1E3B-41AA-AF7C-F4279CDA3EA0}"/>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BEAB72F-370C-47D3-B823-3AFA8D248D81}"/>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Attainment trajectory</a:t>
            </a:r>
            <a:endParaRPr lang="en-US" sz="2800" dirty="0">
              <a:solidFill>
                <a:srgbClr val="0092D2"/>
              </a:solidFill>
            </a:endParaRPr>
          </a:p>
        </p:txBody>
      </p:sp>
    </p:spTree>
    <p:extLst>
      <p:ext uri="{BB962C8B-B14F-4D97-AF65-F5344CB8AC3E}">
        <p14:creationId xmlns:p14="http://schemas.microsoft.com/office/powerpoint/2010/main" val="349659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679289" y="837128"/>
            <a:ext cx="8394737" cy="2253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endParaRPr lang="en-GB" sz="2600" b="0" dirty="0">
              <a:solidFill>
                <a:prstClr val="black"/>
              </a:solidFill>
            </a:endParaRPr>
          </a:p>
          <a:p>
            <a:pPr marL="0" indent="0">
              <a:spcBef>
                <a:spcPts val="600"/>
              </a:spcBef>
              <a:buNone/>
              <a:defRPr/>
            </a:pPr>
            <a:br>
              <a:rPr lang="en-GB" sz="1800" b="0" dirty="0">
                <a:solidFill>
                  <a:prstClr val="black"/>
                </a:solidFill>
              </a:rPr>
            </a:br>
            <a:endParaRPr lang="en-GB" sz="1800" b="0" dirty="0">
              <a:solidFill>
                <a:prstClr val="black"/>
              </a:solidFill>
            </a:endParaRPr>
          </a:p>
        </p:txBody>
      </p:sp>
      <p:sp>
        <p:nvSpPr>
          <p:cNvPr id="9" name="Text Placeholder 2"/>
          <p:cNvSpPr txBox="1">
            <a:spLocks/>
          </p:cNvSpPr>
          <p:nvPr/>
        </p:nvSpPr>
        <p:spPr>
          <a:xfrm>
            <a:off x="301465" y="825932"/>
            <a:ext cx="11589070" cy="413887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GB" sz="2400" b="0" dirty="0">
                <a:solidFill>
                  <a:prstClr val="black"/>
                </a:solidFill>
              </a:rPr>
              <a:t>Seek the consent of the applicant first before including anything sensitive</a:t>
            </a:r>
            <a:br>
              <a:rPr lang="en-GB" sz="2400" b="0" dirty="0">
                <a:solidFill>
                  <a:prstClr val="black"/>
                </a:solidFill>
              </a:rPr>
            </a:br>
            <a:endParaRPr lang="en-GB" sz="2400" b="0" dirty="0">
              <a:solidFill>
                <a:prstClr val="black"/>
              </a:solidFill>
            </a:endParaRPr>
          </a:p>
          <a:p>
            <a:pPr>
              <a:spcBef>
                <a:spcPts val="600"/>
              </a:spcBef>
              <a:defRPr/>
            </a:pPr>
            <a:r>
              <a:rPr lang="en-GB" sz="2400" b="0" dirty="0">
                <a:solidFill>
                  <a:prstClr val="black"/>
                </a:solidFill>
              </a:rPr>
              <a:t>You should still mention extenuating circumstances that the applicant has chosen to mention themselves in the personal statement</a:t>
            </a:r>
            <a:br>
              <a:rPr lang="en-GB" sz="2400" b="0" dirty="0">
                <a:solidFill>
                  <a:prstClr val="black"/>
                </a:solidFill>
              </a:rPr>
            </a:br>
            <a:endParaRPr lang="en-GB" sz="2400" b="0" dirty="0">
              <a:solidFill>
                <a:prstClr val="black"/>
              </a:solidFill>
            </a:endParaRPr>
          </a:p>
          <a:p>
            <a:pPr>
              <a:spcBef>
                <a:spcPts val="600"/>
              </a:spcBef>
              <a:defRPr/>
            </a:pPr>
            <a:r>
              <a:rPr lang="en-GB" sz="2400" b="0" dirty="0"/>
              <a:t>You can also flag extenuating circumstances with exam boards, though you should mention you have done this in the reference to avoid ‘double counting’</a:t>
            </a:r>
            <a:br>
              <a:rPr lang="en-GB" sz="2400" b="0" dirty="0">
                <a:solidFill>
                  <a:prstClr val="black"/>
                </a:solidFill>
              </a:rPr>
            </a:br>
            <a:endParaRPr lang="en-GB" sz="2400" b="0" dirty="0">
              <a:solidFill>
                <a:prstClr val="black"/>
              </a:solidFill>
            </a:endParaRPr>
          </a:p>
          <a:p>
            <a:pPr>
              <a:spcBef>
                <a:spcPts val="600"/>
              </a:spcBef>
              <a:defRPr/>
            </a:pPr>
            <a:r>
              <a:rPr lang="en-GB" sz="2400" b="0" dirty="0">
                <a:solidFill>
                  <a:prstClr val="black"/>
                </a:solidFill>
              </a:rPr>
              <a:t>References cannot be amended once submitted. If extenuating circumstances emerge further down the line, contact universities to tell them</a:t>
            </a:r>
            <a:br>
              <a:rPr lang="en-GB" sz="2400" b="0" dirty="0">
                <a:solidFill>
                  <a:prstClr val="black"/>
                </a:solidFill>
              </a:rPr>
            </a:br>
            <a:endParaRPr lang="en-GB" sz="2400" b="0" dirty="0">
              <a:solidFill>
                <a:prstClr val="black"/>
              </a:solidFill>
            </a:endParaRPr>
          </a:p>
          <a:p>
            <a:pPr>
              <a:spcBef>
                <a:spcPts val="600"/>
              </a:spcBef>
              <a:defRPr/>
            </a:pPr>
            <a:r>
              <a:rPr lang="en-GB" sz="2400" b="0" dirty="0"/>
              <a:t>Some universities may have their own extenuating circumstances form to fill in, especially in cases where applicants have faced particularly difficult circumstances (if you have sent a separate form you can state this in the reference)</a:t>
            </a:r>
            <a:br>
              <a:rPr lang="en-GB" sz="2000" b="0" dirty="0"/>
            </a:br>
            <a:endParaRPr lang="en-GB" sz="2000" b="0" dirty="0"/>
          </a:p>
        </p:txBody>
      </p:sp>
      <p:cxnSp>
        <p:nvCxnSpPr>
          <p:cNvPr id="11" name="Straight Connector 10">
            <a:extLst>
              <a:ext uri="{FF2B5EF4-FFF2-40B4-BE49-F238E27FC236}">
                <a16:creationId xmlns:a16="http://schemas.microsoft.com/office/drawing/2014/main" id="{8482A65A-B1BA-4DD6-91F7-F17518B38A47}"/>
              </a:ext>
            </a:extLst>
          </p:cNvPr>
          <p:cNvCxnSpPr>
            <a:cxnSpLocks/>
          </p:cNvCxnSpPr>
          <p:nvPr/>
        </p:nvCxnSpPr>
        <p:spPr>
          <a:xfrm>
            <a:off x="318498" y="668191"/>
            <a:ext cx="11572037"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C096D99-990C-4962-946C-22997FB9474D}"/>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General points</a:t>
            </a:r>
            <a:endParaRPr lang="en-US" sz="2800" dirty="0">
              <a:solidFill>
                <a:srgbClr val="0092D2"/>
              </a:solidFill>
            </a:endParaRPr>
          </a:p>
        </p:txBody>
      </p:sp>
      <p:pic>
        <p:nvPicPr>
          <p:cNvPr id="13" name="Picture 12">
            <a:extLst>
              <a:ext uri="{FF2B5EF4-FFF2-40B4-BE49-F238E27FC236}">
                <a16:creationId xmlns:a16="http://schemas.microsoft.com/office/drawing/2014/main" id="{3B48EBD9-F50C-4BC2-9B43-322423C1287B}"/>
              </a:ext>
            </a:extLst>
          </p:cNvPr>
          <p:cNvPicPr>
            <a:picLocks noChangeAspect="1"/>
          </p:cNvPicPr>
          <p:nvPr/>
        </p:nvPicPr>
        <p:blipFill>
          <a:blip r:embed="rId3"/>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342036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683626" y="2478505"/>
            <a:ext cx="5960962" cy="3240283"/>
          </a:xfrm>
        </p:spPr>
        <p:txBody>
          <a:bodyPr>
            <a:noAutofit/>
          </a:bodyPr>
          <a:lstStyle/>
          <a:p>
            <a:pPr marL="0" indent="0">
              <a:lnSpc>
                <a:spcPct val="100000"/>
              </a:lnSpc>
              <a:buNone/>
            </a:pPr>
            <a:r>
              <a:rPr lang="en-GB" sz="3500" dirty="0">
                <a:latin typeface="+mn-lt"/>
                <a:cs typeface="Calibri" panose="020F0502020204030204" pitchFamily="34" charset="0"/>
              </a:rPr>
              <a:t>Outline any other supportive information specific to the applicant and relevant to the course(s) applied for that you think universities/colleges should be aware of</a:t>
            </a:r>
          </a:p>
        </p:txBody>
      </p:sp>
      <p:sp>
        <p:nvSpPr>
          <p:cNvPr id="3" name="TextBox 2">
            <a:extLst>
              <a:ext uri="{FF2B5EF4-FFF2-40B4-BE49-F238E27FC236}">
                <a16:creationId xmlns:a16="http://schemas.microsoft.com/office/drawing/2014/main" id="{699CF157-2B21-8B1E-4D62-55B9A13D13BE}"/>
              </a:ext>
            </a:extLst>
          </p:cNvPr>
          <p:cNvSpPr txBox="1"/>
          <p:nvPr/>
        </p:nvSpPr>
        <p:spPr>
          <a:xfrm>
            <a:off x="5683626" y="1475691"/>
            <a:ext cx="6093994" cy="707886"/>
          </a:xfrm>
          <a:prstGeom prst="rect">
            <a:avLst/>
          </a:prstGeom>
          <a:noFill/>
        </p:spPr>
        <p:txBody>
          <a:bodyPr wrap="square">
            <a:spAutoFit/>
          </a:bodyPr>
          <a:lstStyle/>
          <a:p>
            <a:r>
              <a:rPr lang="en-GB" sz="4000" b="1" dirty="0">
                <a:cs typeface="Calibri" panose="020F0502020204030204" pitchFamily="34" charset="0"/>
              </a:rPr>
              <a:t>Section 3 </a:t>
            </a:r>
            <a:endParaRPr lang="en-GB" sz="4000" b="1" dirty="0"/>
          </a:p>
        </p:txBody>
      </p:sp>
    </p:spTree>
    <p:extLst>
      <p:ext uri="{BB962C8B-B14F-4D97-AF65-F5344CB8AC3E}">
        <p14:creationId xmlns:p14="http://schemas.microsoft.com/office/powerpoint/2010/main" val="217445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nd_PPT_BG_41.jpg"/>
          <p:cNvPicPr>
            <a:picLocks noChangeAspect="1"/>
          </p:cNvPicPr>
          <p:nvPr/>
        </p:nvPicPr>
        <p:blipFill rotWithShape="1">
          <a:blip r:embed="rId3" cstate="print">
            <a:extLst>
              <a:ext uri="{28A0092B-C50C-407E-A947-70E740481C1C}">
                <a14:useLocalDpi xmlns:a14="http://schemas.microsoft.com/office/drawing/2010/main" val="0"/>
              </a:ext>
            </a:extLst>
          </a:blip>
          <a:srcRect l="44762"/>
          <a:stretch/>
        </p:blipFill>
        <p:spPr>
          <a:xfrm>
            <a:off x="7141029" y="0"/>
            <a:ext cx="5050971" cy="6858000"/>
          </a:xfrm>
          <a:prstGeom prst="rect">
            <a:avLst/>
          </a:prstGeom>
        </p:spPr>
      </p:pic>
      <p:sp>
        <p:nvSpPr>
          <p:cNvPr id="3" name="Rectangle 2"/>
          <p:cNvSpPr/>
          <p:nvPr/>
        </p:nvSpPr>
        <p:spPr>
          <a:xfrm>
            <a:off x="318498" y="918540"/>
            <a:ext cx="7470934" cy="3354765"/>
          </a:xfrm>
          <a:prstGeom prst="rect">
            <a:avLst/>
          </a:prstGeom>
        </p:spPr>
        <p:txBody>
          <a:bodyPr wrap="square">
            <a:spAutoFit/>
          </a:bodyPr>
          <a:lstStyle/>
          <a:p>
            <a:pPr marL="342900" indent="-342900" defTabSz="457200">
              <a:spcBef>
                <a:spcPts val="1200"/>
              </a:spcBef>
              <a:buFont typeface="Arial" panose="020B0604020202020204" pitchFamily="34" charset="0"/>
              <a:buChar char="•"/>
              <a:defRPr/>
            </a:pPr>
            <a:r>
              <a:rPr lang="en-GB" sz="2400" dirty="0">
                <a:solidFill>
                  <a:prstClr val="black"/>
                </a:solidFill>
                <a:cs typeface="Calibri" panose="020F0502020204030204" pitchFamily="34" charset="0"/>
              </a:rPr>
              <a:t>This is your chance to provide other relevant information to support the application</a:t>
            </a:r>
          </a:p>
          <a:p>
            <a:pPr marL="342900" indent="-342900" defTabSz="457200">
              <a:spcBef>
                <a:spcPts val="1200"/>
              </a:spcBef>
              <a:buFont typeface="Arial" panose="020B0604020202020204" pitchFamily="34" charset="0"/>
              <a:buChar char="•"/>
              <a:defRPr/>
            </a:pPr>
            <a:r>
              <a:rPr lang="en-GB" sz="2400" dirty="0">
                <a:solidFill>
                  <a:prstClr val="black"/>
                </a:solidFill>
                <a:cs typeface="Calibri" panose="020F0502020204030204" pitchFamily="34" charset="0"/>
              </a:rPr>
              <a:t>This is not necessarily the place to add everything you would have put in the ‘old’ reference – you may write a little less than you did in the past</a:t>
            </a:r>
          </a:p>
          <a:p>
            <a:pPr marL="342900" indent="-342900" defTabSz="457200">
              <a:spcBef>
                <a:spcPts val="1200"/>
              </a:spcBef>
              <a:buFont typeface="Arial" panose="020B0604020202020204" pitchFamily="34" charset="0"/>
              <a:buChar char="•"/>
              <a:defRPr/>
            </a:pPr>
            <a:r>
              <a:rPr lang="en-GB" sz="2400" dirty="0">
                <a:solidFill>
                  <a:prstClr val="black"/>
                </a:solidFill>
                <a:cs typeface="Calibri" panose="020F0502020204030204" pitchFamily="34" charset="0"/>
              </a:rPr>
              <a:t>When supporting applicants for some of the most competitive universities, expect to write around 2,000 characters in this section</a:t>
            </a:r>
          </a:p>
        </p:txBody>
      </p:sp>
      <p:cxnSp>
        <p:nvCxnSpPr>
          <p:cNvPr id="7" name="Straight Connector 6">
            <a:extLst>
              <a:ext uri="{FF2B5EF4-FFF2-40B4-BE49-F238E27FC236}">
                <a16:creationId xmlns:a16="http://schemas.microsoft.com/office/drawing/2014/main" id="{D33CE717-60D4-4E1C-A02D-A18F8A1F7A67}"/>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139196-A3DA-4A0D-BAC9-76C4B3167384}"/>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Section 3 – supportive information</a:t>
            </a:r>
            <a:endParaRPr lang="en-US" sz="2800" dirty="0">
              <a:solidFill>
                <a:srgbClr val="0092D2"/>
              </a:solidFill>
            </a:endParaRPr>
          </a:p>
        </p:txBody>
      </p:sp>
    </p:spTree>
    <p:extLst>
      <p:ext uri="{BB962C8B-B14F-4D97-AF65-F5344CB8AC3E}">
        <p14:creationId xmlns:p14="http://schemas.microsoft.com/office/powerpoint/2010/main" val="89361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5560" y="4390666"/>
            <a:ext cx="7778424" cy="2134679"/>
          </a:xfrm>
        </p:spPr>
        <p:txBody>
          <a:bodyPr/>
          <a:lstStyle/>
          <a:p>
            <a:pPr>
              <a:lnSpc>
                <a:spcPct val="150000"/>
              </a:lnSpc>
            </a:pPr>
            <a:r>
              <a:rPr lang="en-GB" sz="1800" dirty="0">
                <a:latin typeface="Calibri" panose="020F0502020204030204" pitchFamily="34" charset="0"/>
                <a:cs typeface="Calibri" panose="020F0502020204030204" pitchFamily="34" charset="0"/>
              </a:rPr>
              <a:t>London School of Economics and Political Science</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University of Manchester</a:t>
            </a:r>
            <a:r>
              <a:rPr lang="en-GB" sz="1800" dirty="0">
                <a:solidFill>
                  <a:schemeClr val="tx2"/>
                </a:solidFill>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a:lnSpc>
                <a:spcPct val="150000"/>
              </a:lnSpc>
            </a:pPr>
            <a:r>
              <a:rPr lang="en-GB" sz="1800" dirty="0">
                <a:latin typeface="Calibri" panose="020F0502020204030204" pitchFamily="34" charset="0"/>
                <a:cs typeface="Calibri" panose="020F0502020204030204" pitchFamily="34" charset="0"/>
              </a:rPr>
              <a:t>Newcastle University </a:t>
            </a:r>
            <a:r>
              <a:rPr lang="en-GB" sz="1800" dirty="0">
                <a:solidFill>
                  <a:schemeClr val="tx2"/>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University of Nottingham </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University of Oxford</a:t>
            </a:r>
            <a:r>
              <a:rPr lang="en-GB" sz="1800" dirty="0">
                <a:solidFill>
                  <a:schemeClr val="tx2"/>
                </a:solidFill>
                <a:latin typeface="Calibri" panose="020F0502020204030204" pitchFamily="34" charset="0"/>
                <a:cs typeface="Calibri" panose="020F0502020204030204" pitchFamily="34" charset="0"/>
              </a:rPr>
              <a:t>   </a:t>
            </a:r>
          </a:p>
          <a:p>
            <a:pPr>
              <a:lnSpc>
                <a:spcPct val="150000"/>
              </a:lnSpc>
            </a:pPr>
            <a:r>
              <a:rPr lang="en-GB" sz="1800" dirty="0">
                <a:latin typeface="Calibri" panose="020F0502020204030204" pitchFamily="34" charset="0"/>
                <a:cs typeface="Calibri" panose="020F0502020204030204" pitchFamily="34" charset="0"/>
              </a:rPr>
              <a:t>Queen Mary University of London</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Queen’s University Belfast      </a:t>
            </a:r>
          </a:p>
          <a:p>
            <a:pPr>
              <a:lnSpc>
                <a:spcPct val="150000"/>
              </a:lnSpc>
            </a:pPr>
            <a:r>
              <a:rPr lang="en-GB" sz="1800" dirty="0">
                <a:latin typeface="Calibri" panose="020F0502020204030204" pitchFamily="34" charset="0"/>
                <a:cs typeface="Calibri" panose="020F0502020204030204" pitchFamily="34" charset="0"/>
              </a:rPr>
              <a:t>University of Sheffield </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University of Southampton</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University College London </a:t>
            </a:r>
            <a:r>
              <a:rPr lang="en-GB" sz="1800" dirty="0">
                <a:solidFill>
                  <a:schemeClr val="tx2"/>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University of Warwick</a:t>
            </a:r>
            <a:r>
              <a:rPr lang="en-GB" sz="1800" dirty="0">
                <a:solidFill>
                  <a:schemeClr val="tx2"/>
                </a:solidFill>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University of York</a:t>
            </a:r>
            <a:endParaRPr lang="en-US" sz="1800" dirty="0">
              <a:latin typeface="Calibri" panose="020F0502020204030204" pitchFamily="34" charset="0"/>
              <a:cs typeface="Calibri" panose="020F0502020204030204" pitchFamily="34" charset="0"/>
            </a:endParaRPr>
          </a:p>
        </p:txBody>
      </p:sp>
      <p:sp>
        <p:nvSpPr>
          <p:cNvPr id="3" name="Text Placeholder 1"/>
          <p:cNvSpPr txBox="1">
            <a:spLocks/>
          </p:cNvSpPr>
          <p:nvPr/>
        </p:nvSpPr>
        <p:spPr>
          <a:xfrm>
            <a:off x="2260914" y="404665"/>
            <a:ext cx="7778424" cy="2287260"/>
          </a:xfrm>
          <a:prstGeom prst="rect">
            <a:avLst/>
          </a:prstGeom>
        </p:spPr>
        <p:txBody>
          <a:bodyPr vert="horz" lIns="0" tIns="0" rIns="0" bIns="0" rtlCol="0">
            <a:noAutofit/>
          </a:bodyPr>
          <a:lstStyle>
            <a:lvl1pPr marL="0" indent="0" algn="ctr" defTabSz="914400" rtl="0" eaLnBrk="1" latinLnBrk="0" hangingPunct="1">
              <a:lnSpc>
                <a:spcPts val="1600"/>
              </a:lnSpc>
              <a:spcBef>
                <a:spcPts val="0"/>
              </a:spcBef>
              <a:buFont typeface="Arial" pitchFamily="34" charset="0"/>
              <a:buNone/>
              <a:defRPr sz="900" kern="1200">
                <a:solidFill>
                  <a:schemeClr val="bg1"/>
                </a:solidFill>
                <a:latin typeface="+mn-lt"/>
                <a:ea typeface="+mn-ea"/>
                <a:cs typeface="+mn-cs"/>
              </a:defRPr>
            </a:lvl1pPr>
            <a:lvl2pPr marL="193675" indent="-193675" algn="l" defTabSz="914400" rtl="0" eaLnBrk="1" latinLnBrk="0" hangingPunct="1">
              <a:lnSpc>
                <a:spcPts val="2200"/>
              </a:lnSpc>
              <a:spcBef>
                <a:spcPts val="0"/>
              </a:spcBef>
              <a:buClr>
                <a:schemeClr val="tx2"/>
              </a:buClr>
              <a:buFont typeface="Calibri" panose="020F0502020204030204" pitchFamily="34" charset="0"/>
              <a:buChar char="•"/>
              <a:defRPr sz="1800" kern="1200">
                <a:solidFill>
                  <a:schemeClr val="tx1"/>
                </a:solidFill>
                <a:latin typeface="+mn-lt"/>
                <a:ea typeface="+mn-ea"/>
                <a:cs typeface="+mn-cs"/>
              </a:defRPr>
            </a:lvl2pPr>
            <a:lvl3pPr marL="411163" indent="-195263" algn="l" defTabSz="914400" rtl="0" eaLnBrk="1" latinLnBrk="0" hangingPunct="1">
              <a:lnSpc>
                <a:spcPts val="2200"/>
              </a:lnSpc>
              <a:spcBef>
                <a:spcPts val="0"/>
              </a:spcBef>
              <a:buClr>
                <a:schemeClr val="tx2"/>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ts val="22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2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defRPr/>
            </a:pPr>
            <a:r>
              <a:rPr lang="en-GB" sz="1800" dirty="0">
                <a:solidFill>
                  <a:prstClr val="white"/>
                </a:solidFill>
                <a:latin typeface="Calibri" panose="020F0502020204030204" pitchFamily="34" charset="0"/>
                <a:cs typeface="Calibri" panose="020F0502020204030204" pitchFamily="34" charset="0"/>
              </a:rPr>
              <a:t>University of Birmingham</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Bristol</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Cambridge</a:t>
            </a:r>
            <a:r>
              <a:rPr lang="en-GB" sz="1800" dirty="0">
                <a:solidFill>
                  <a:srgbClr val="00B388"/>
                </a:solidFill>
                <a:latin typeface="Calibri" panose="020F0502020204030204" pitchFamily="34" charset="0"/>
                <a:cs typeface="Calibri" panose="020F0502020204030204" pitchFamily="34" charset="0"/>
              </a:rPr>
              <a:t>  </a:t>
            </a:r>
          </a:p>
          <a:p>
            <a:pPr>
              <a:lnSpc>
                <a:spcPct val="150000"/>
              </a:lnSpc>
              <a:defRPr/>
            </a:pPr>
            <a:r>
              <a:rPr lang="en-GB" sz="1800" dirty="0">
                <a:solidFill>
                  <a:prstClr val="white"/>
                </a:solidFill>
                <a:latin typeface="Calibri" panose="020F0502020204030204" pitchFamily="34" charset="0"/>
                <a:cs typeface="Calibri" panose="020F0502020204030204" pitchFamily="34" charset="0"/>
              </a:rPr>
              <a:t>Cardiff University </a:t>
            </a:r>
            <a:r>
              <a:rPr lang="en-GB" sz="1800" dirty="0">
                <a:solidFill>
                  <a:srgbClr val="00B388"/>
                </a:solidFill>
                <a:latin typeface="Calibri" panose="020F0502020204030204" pitchFamily="34" charset="0"/>
                <a:cs typeface="Calibri" panose="020F0502020204030204" pitchFamily="34" charset="0"/>
              </a:rPr>
              <a:t>/ </a:t>
            </a:r>
            <a:r>
              <a:rPr lang="en-GB" sz="1800" dirty="0">
                <a:solidFill>
                  <a:prstClr val="white"/>
                </a:solidFill>
                <a:latin typeface="Calibri" panose="020F0502020204030204" pitchFamily="34" charset="0"/>
                <a:cs typeface="Calibri" panose="020F0502020204030204" pitchFamily="34" charset="0"/>
              </a:rPr>
              <a:t>Durham University</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Edinburgh</a:t>
            </a:r>
            <a:r>
              <a:rPr lang="en-GB" sz="1800" dirty="0">
                <a:solidFill>
                  <a:srgbClr val="00B388"/>
                </a:solidFill>
                <a:latin typeface="Calibri" panose="020F0502020204030204" pitchFamily="34" charset="0"/>
                <a:cs typeface="Calibri" panose="020F0502020204030204" pitchFamily="34" charset="0"/>
              </a:rPr>
              <a:t>   </a:t>
            </a:r>
          </a:p>
          <a:p>
            <a:pPr>
              <a:lnSpc>
                <a:spcPct val="150000"/>
              </a:lnSpc>
              <a:defRPr/>
            </a:pPr>
            <a:r>
              <a:rPr lang="en-GB" sz="1800" dirty="0">
                <a:solidFill>
                  <a:prstClr val="white"/>
                </a:solidFill>
                <a:latin typeface="Calibri" panose="020F0502020204030204" pitchFamily="34" charset="0"/>
                <a:cs typeface="Calibri" panose="020F0502020204030204" pitchFamily="34" charset="0"/>
              </a:rPr>
              <a:t>University of Exeter </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Glasgow</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Imperial College London      </a:t>
            </a:r>
          </a:p>
          <a:p>
            <a:pPr>
              <a:lnSpc>
                <a:spcPct val="150000"/>
              </a:lnSpc>
              <a:defRPr/>
            </a:pPr>
            <a:r>
              <a:rPr lang="en-GB" sz="1800" dirty="0">
                <a:solidFill>
                  <a:prstClr val="white"/>
                </a:solidFill>
                <a:latin typeface="Calibri" panose="020F0502020204030204" pitchFamily="34" charset="0"/>
                <a:cs typeface="Calibri" panose="020F0502020204030204" pitchFamily="34" charset="0"/>
              </a:rPr>
              <a:t>King’s College London</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Leeds</a:t>
            </a:r>
            <a:r>
              <a:rPr lang="en-GB" sz="1800" dirty="0">
                <a:solidFill>
                  <a:srgbClr val="00B388"/>
                </a:solidFill>
                <a:latin typeface="Calibri" panose="020F0502020204030204" pitchFamily="34" charset="0"/>
                <a:cs typeface="Calibri" panose="020F0502020204030204" pitchFamily="34" charset="0"/>
              </a:rPr>
              <a:t>  /  </a:t>
            </a:r>
            <a:r>
              <a:rPr lang="en-GB" sz="1800" dirty="0">
                <a:solidFill>
                  <a:prstClr val="white"/>
                </a:solidFill>
                <a:latin typeface="Calibri" panose="020F0502020204030204" pitchFamily="34" charset="0"/>
                <a:cs typeface="Calibri" panose="020F0502020204030204" pitchFamily="34" charset="0"/>
              </a:rPr>
              <a:t>University of Liverpool      </a:t>
            </a:r>
          </a:p>
        </p:txBody>
      </p:sp>
    </p:spTree>
    <p:extLst>
      <p:ext uri="{BB962C8B-B14F-4D97-AF65-F5344CB8AC3E}">
        <p14:creationId xmlns:p14="http://schemas.microsoft.com/office/powerpoint/2010/main" val="108664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rand_PPT_BG_46.jpg"/>
          <p:cNvPicPr>
            <a:picLocks noChangeAspect="1"/>
          </p:cNvPicPr>
          <p:nvPr/>
        </p:nvPicPr>
        <p:blipFill rotWithShape="1">
          <a:blip r:embed="rId3" cstate="print">
            <a:extLst>
              <a:ext uri="{28A0092B-C50C-407E-A947-70E740481C1C}">
                <a14:useLocalDpi xmlns:a14="http://schemas.microsoft.com/office/drawing/2010/main" val="0"/>
              </a:ext>
            </a:extLst>
          </a:blip>
          <a:srcRect l="29457"/>
          <a:stretch/>
        </p:blipFill>
        <p:spPr>
          <a:xfrm>
            <a:off x="5741580" y="0"/>
            <a:ext cx="6450419" cy="6858000"/>
          </a:xfrm>
          <a:prstGeom prst="rect">
            <a:avLst/>
          </a:prstGeom>
        </p:spPr>
      </p:pic>
      <p:sp>
        <p:nvSpPr>
          <p:cNvPr id="3" name="Text Placeholder 2"/>
          <p:cNvSpPr txBox="1">
            <a:spLocks/>
          </p:cNvSpPr>
          <p:nvPr/>
        </p:nvSpPr>
        <p:spPr>
          <a:xfrm>
            <a:off x="214866" y="742964"/>
            <a:ext cx="7393090" cy="31819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You might provide details of:</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Evidence of the applicant’s suitability for the course</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lang="en-US" sz="2400" b="0" dirty="0">
                <a:solidFill>
                  <a:prstClr val="black"/>
                </a:solidFill>
                <a:cs typeface="Calibri" panose="020F0502020204030204" pitchFamily="34" charset="0"/>
              </a:rPr>
              <a:t>Details of </a:t>
            </a:r>
            <a:r>
              <a:rPr lang="en-US" sz="2400" dirty="0">
                <a:solidFill>
                  <a:prstClr val="black"/>
                </a:solidFill>
                <a:cs typeface="Calibri" panose="020F0502020204030204" pitchFamily="34" charset="0"/>
              </a:rPr>
              <a:t>relevant</a:t>
            </a:r>
            <a:r>
              <a:rPr lang="en-US" sz="2400" b="0" dirty="0">
                <a:solidFill>
                  <a:prstClr val="black"/>
                </a:solidFill>
                <a:cs typeface="Calibri" panose="020F0502020204030204" pitchFamily="34" charset="0"/>
              </a:rPr>
              <a:t> work experience which has been completed (it may not be necessary to include part time jobs)</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lang="en-US" sz="2400" b="0" dirty="0">
                <a:solidFill>
                  <a:prstClr val="black"/>
                </a:solidFill>
                <a:cs typeface="Calibri" panose="020F0502020204030204" pitchFamily="34" charset="0"/>
              </a:rPr>
              <a:t>Challenges in balancing school or college work with other responsibilities</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P</a:t>
            </a:r>
            <a:r>
              <a:rPr lang="en-US" sz="2400" b="0" dirty="0" err="1">
                <a:solidFill>
                  <a:prstClr val="black"/>
                </a:solidFill>
                <a:cs typeface="Calibri" panose="020F0502020204030204" pitchFamily="34" charset="0"/>
              </a:rPr>
              <a:t>ositions</a:t>
            </a:r>
            <a:r>
              <a:rPr lang="en-US" sz="2400" b="0" dirty="0">
                <a:solidFill>
                  <a:prstClr val="black"/>
                </a:solidFill>
                <a:cs typeface="Calibri" panose="020F0502020204030204" pitchFamily="34" charset="0"/>
              </a:rPr>
              <a:t> of responsibility, e.g. Head Girl or Class Representative</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kumimoji="0" lang="en-US" sz="2400" i="0" u="none" strike="noStrike" kern="1200" cap="none" spc="0" normalizeH="0" baseline="0" noProof="0" dirty="0">
                <a:ln>
                  <a:noFill/>
                </a:ln>
                <a:solidFill>
                  <a:prstClr val="black"/>
                </a:solidFill>
                <a:effectLst/>
                <a:uLnTx/>
                <a:uFillTx/>
                <a:ea typeface="+mn-ea"/>
                <a:cs typeface="Calibri" panose="020F0502020204030204" pitchFamily="34" charset="0"/>
              </a:rPr>
              <a:t>Relevant</a:t>
            </a: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 extra-curricular activities</a:t>
            </a: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r>
              <a:rPr lang="en-US" sz="2400" b="0" dirty="0">
                <a:solidFill>
                  <a:prstClr val="black"/>
                </a:solidFill>
                <a:cs typeface="Calibri" panose="020F0502020204030204" pitchFamily="34" charset="0"/>
              </a:rPr>
              <a:t>Verification of things mentioned in the personal statement (which are not verified elsewhere)</a:t>
            </a:r>
            <a:endParaRPr kumimoji="0" lang="en-US" sz="240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180000" marR="0" lvl="0" indent="-180000" algn="l" defTabSz="457200" rtl="0" eaLnBrk="1" fontAlgn="auto" latinLnBrk="0" hangingPunct="1">
              <a:lnSpc>
                <a:spcPct val="100000"/>
              </a:lnSpc>
              <a:spcBef>
                <a:spcPts val="1200"/>
              </a:spcBef>
              <a:spcAft>
                <a:spcPts val="0"/>
              </a:spcAft>
              <a:buClrTx/>
              <a:buSzTx/>
              <a:buFont typeface="Arial"/>
              <a:buChar char="•"/>
              <a:tabLst/>
              <a:defRPr/>
            </a:pPr>
            <a:endParaRPr lang="en-US" sz="2400" b="0" dirty="0">
              <a:solidFill>
                <a:prstClr val="black"/>
              </a:solidFill>
              <a:cs typeface="Calibri" panose="020F0502020204030204" pitchFamily="34" charset="0"/>
            </a:endParaRPr>
          </a:p>
          <a:p>
            <a:pPr marL="0" marR="0" lvl="0" indent="0" algn="l" defTabSz="457200" rtl="0" eaLnBrk="1" fontAlgn="auto" latinLnBrk="0" hangingPunct="1">
              <a:lnSpc>
                <a:spcPct val="100000"/>
              </a:lnSpc>
              <a:spcBef>
                <a:spcPts val="12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
        <p:nvSpPr>
          <p:cNvPr id="4" name="Rectangle 3"/>
          <p:cNvSpPr/>
          <p:nvPr/>
        </p:nvSpPr>
        <p:spPr>
          <a:xfrm>
            <a:off x="149159" y="42265"/>
            <a:ext cx="850906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92D2"/>
                </a:solidFill>
                <a:effectLst/>
                <a:uLnTx/>
                <a:uFillTx/>
                <a:ea typeface="+mn-ea"/>
                <a:cs typeface="+mn-cs"/>
              </a:rPr>
              <a:t>Supporti</a:t>
            </a:r>
            <a:r>
              <a:rPr lang="en-GB" sz="2800" dirty="0" err="1">
                <a:solidFill>
                  <a:srgbClr val="0092D2"/>
                </a:solidFill>
              </a:rPr>
              <a:t>ve</a:t>
            </a:r>
            <a:r>
              <a:rPr lang="en-GB" sz="2800" dirty="0">
                <a:solidFill>
                  <a:srgbClr val="0092D2"/>
                </a:solidFill>
              </a:rPr>
              <a:t> information</a:t>
            </a:r>
            <a:endParaRPr kumimoji="0" lang="en-GB" sz="2800" b="0" i="0" u="none" strike="noStrike" kern="1200" cap="none" spc="0" normalizeH="0" baseline="0" noProof="0" dirty="0">
              <a:ln>
                <a:noFill/>
              </a:ln>
              <a:solidFill>
                <a:srgbClr val="0092D2"/>
              </a:solidFill>
              <a:effectLst/>
              <a:uLnTx/>
              <a:uFillTx/>
              <a:ea typeface="+mn-ea"/>
              <a:cs typeface="+mn-cs"/>
            </a:endParaRPr>
          </a:p>
        </p:txBody>
      </p:sp>
      <p:cxnSp>
        <p:nvCxnSpPr>
          <p:cNvPr id="9" name="Straight Connector 8"/>
          <p:cNvCxnSpPr>
            <a:cxnSpLocks/>
          </p:cNvCxnSpPr>
          <p:nvPr/>
        </p:nvCxnSpPr>
        <p:spPr>
          <a:xfrm>
            <a:off x="165178" y="584776"/>
            <a:ext cx="8493047" cy="0"/>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63422BB-00E9-468C-8EA6-955506A2A543}"/>
              </a:ext>
            </a:extLst>
          </p:cNvPr>
          <p:cNvPicPr>
            <a:picLocks noChangeAspect="1"/>
          </p:cNvPicPr>
          <p:nvPr/>
        </p:nvPicPr>
        <p:blipFill>
          <a:blip r:embed="rId4"/>
          <a:stretch>
            <a:fillRect/>
          </a:stretch>
        </p:blipFill>
        <p:spPr>
          <a:xfrm>
            <a:off x="361873" y="6440342"/>
            <a:ext cx="1719369" cy="207924"/>
          </a:xfrm>
          <a:prstGeom prst="rect">
            <a:avLst/>
          </a:prstGeom>
        </p:spPr>
      </p:pic>
    </p:spTree>
    <p:extLst>
      <p:ext uri="{BB962C8B-B14F-4D97-AF65-F5344CB8AC3E}">
        <p14:creationId xmlns:p14="http://schemas.microsoft.com/office/powerpoint/2010/main" val="347129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defRPr/>
            </a:pPr>
            <a:fld id="{DDBE135E-2566-4748-853C-8A3B78F0FB00}" type="slidenum">
              <a:rPr lang="en-GB">
                <a:solidFill>
                  <a:prstClr val="black"/>
                </a:solidFill>
                <a:latin typeface="+mn-lt"/>
              </a:rPr>
              <a:pPr defTabSz="457200">
                <a:defRPr/>
              </a:pPr>
              <a:t>21</a:t>
            </a:fld>
            <a:endParaRPr lang="en-GB">
              <a:solidFill>
                <a:prstClr val="black"/>
              </a:solidFill>
              <a:latin typeface="+mn-lt"/>
            </a:endParaRPr>
          </a:p>
        </p:txBody>
      </p:sp>
      <p:pic>
        <p:nvPicPr>
          <p:cNvPr id="4" name="Picture 3" descr="Strand_PPT_BG_37.jpg"/>
          <p:cNvPicPr>
            <a:picLocks noChangeAspect="1"/>
          </p:cNvPicPr>
          <p:nvPr/>
        </p:nvPicPr>
        <p:blipFill rotWithShape="1">
          <a:blip r:embed="rId3" cstate="print">
            <a:extLst>
              <a:ext uri="{28A0092B-C50C-407E-A947-70E740481C1C}">
                <a14:useLocalDpi xmlns:a14="http://schemas.microsoft.com/office/drawing/2010/main" val="0"/>
              </a:ext>
            </a:extLst>
          </a:blip>
          <a:srcRect l="45000"/>
          <a:stretch/>
        </p:blipFill>
        <p:spPr>
          <a:xfrm>
            <a:off x="7162800" y="0"/>
            <a:ext cx="5029200" cy="6858000"/>
          </a:xfrm>
          <a:prstGeom prst="rect">
            <a:avLst/>
          </a:prstGeom>
        </p:spPr>
      </p:pic>
      <p:sp>
        <p:nvSpPr>
          <p:cNvPr id="7" name="Text Placeholder 2"/>
          <p:cNvSpPr txBox="1">
            <a:spLocks/>
          </p:cNvSpPr>
          <p:nvPr/>
        </p:nvSpPr>
        <p:spPr>
          <a:xfrm>
            <a:off x="301464" y="825931"/>
            <a:ext cx="7623335" cy="34630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defRPr/>
            </a:pPr>
            <a:r>
              <a:rPr lang="en-GB" sz="2300" dirty="0">
                <a:solidFill>
                  <a:prstClr val="black"/>
                </a:solidFill>
              </a:rPr>
              <a:t>Details of academic skills and achievements in </a:t>
            </a:r>
            <a:r>
              <a:rPr lang="en-GB" sz="2300" b="1" dirty="0">
                <a:solidFill>
                  <a:prstClr val="black"/>
                </a:solidFill>
              </a:rPr>
              <a:t>relevant</a:t>
            </a:r>
            <a:r>
              <a:rPr lang="en-GB" sz="2300" dirty="0">
                <a:solidFill>
                  <a:prstClr val="black"/>
                </a:solidFill>
              </a:rPr>
              <a:t> subjects (for example, a subject which is being applied for or is a pre-requisite for the course being applied for)</a:t>
            </a:r>
          </a:p>
          <a:p>
            <a:pPr>
              <a:spcBef>
                <a:spcPts val="600"/>
              </a:spcBef>
              <a:spcAft>
                <a:spcPts val="600"/>
              </a:spcAft>
              <a:defRPr/>
            </a:pPr>
            <a:r>
              <a:rPr lang="en-GB" sz="2300" dirty="0">
                <a:solidFill>
                  <a:prstClr val="black"/>
                </a:solidFill>
              </a:rPr>
              <a:t>Information about super-curricular activities and evidence of engagement with a subject outside of the school or college syllabus</a:t>
            </a:r>
          </a:p>
          <a:p>
            <a:pPr>
              <a:spcBef>
                <a:spcPts val="600"/>
              </a:spcBef>
              <a:spcAft>
                <a:spcPts val="600"/>
              </a:spcAft>
              <a:defRPr/>
            </a:pPr>
            <a:r>
              <a:rPr lang="en-GB" sz="2300" dirty="0">
                <a:solidFill>
                  <a:prstClr val="black"/>
                </a:solidFill>
              </a:rPr>
              <a:t>Details of students who are near the top of their class in particular subjects</a:t>
            </a:r>
          </a:p>
          <a:p>
            <a:pPr>
              <a:spcBef>
                <a:spcPts val="600"/>
              </a:spcBef>
              <a:spcAft>
                <a:spcPts val="600"/>
              </a:spcAft>
              <a:defRPr/>
            </a:pPr>
            <a:r>
              <a:rPr lang="en-GB" sz="2300" dirty="0">
                <a:solidFill>
                  <a:prstClr val="black"/>
                </a:solidFill>
              </a:rPr>
              <a:t>Information can be presented in bullet point style</a:t>
            </a:r>
          </a:p>
          <a:p>
            <a:pPr>
              <a:spcBef>
                <a:spcPts val="600"/>
              </a:spcBef>
              <a:spcAft>
                <a:spcPts val="600"/>
              </a:spcAft>
              <a:defRPr/>
            </a:pPr>
            <a:r>
              <a:rPr lang="en-GB" sz="2300" dirty="0">
                <a:solidFill>
                  <a:prstClr val="black"/>
                </a:solidFill>
              </a:rPr>
              <a:t>You may not need to cover all subjects the student is studying</a:t>
            </a:r>
          </a:p>
        </p:txBody>
      </p:sp>
      <p:cxnSp>
        <p:nvCxnSpPr>
          <p:cNvPr id="10" name="Straight Connector 9">
            <a:extLst>
              <a:ext uri="{FF2B5EF4-FFF2-40B4-BE49-F238E27FC236}">
                <a16:creationId xmlns:a16="http://schemas.microsoft.com/office/drawing/2014/main" id="{81A840E2-1E3B-41AA-AF7C-F4279CDA3EA0}"/>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BEAB72F-370C-47D3-B823-3AFA8D248D81}"/>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Academic information</a:t>
            </a:r>
            <a:endParaRPr lang="en-US" sz="2800" dirty="0">
              <a:solidFill>
                <a:srgbClr val="0092D2"/>
              </a:solidFill>
            </a:endParaRPr>
          </a:p>
        </p:txBody>
      </p:sp>
    </p:spTree>
    <p:extLst>
      <p:ext uri="{BB962C8B-B14F-4D97-AF65-F5344CB8AC3E}">
        <p14:creationId xmlns:p14="http://schemas.microsoft.com/office/powerpoint/2010/main" val="337383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and_PPT_BG_42.jpg"/>
          <p:cNvPicPr>
            <a:picLocks noChangeAspect="1"/>
          </p:cNvPicPr>
          <p:nvPr/>
        </p:nvPicPr>
        <p:blipFill rotWithShape="1">
          <a:blip r:embed="rId3" cstate="print">
            <a:extLst>
              <a:ext uri="{28A0092B-C50C-407E-A947-70E740481C1C}">
                <a14:useLocalDpi xmlns:a14="http://schemas.microsoft.com/office/drawing/2010/main" val="0"/>
              </a:ext>
            </a:extLst>
          </a:blip>
          <a:srcRect l="44643"/>
          <a:stretch/>
        </p:blipFill>
        <p:spPr>
          <a:xfrm>
            <a:off x="7130143" y="0"/>
            <a:ext cx="5061857" cy="6858000"/>
          </a:xfrm>
          <a:prstGeom prst="rect">
            <a:avLst/>
          </a:prstGeom>
        </p:spPr>
      </p:pic>
      <p:sp>
        <p:nvSpPr>
          <p:cNvPr id="10" name="Rectangle 9"/>
          <p:cNvSpPr/>
          <p:nvPr/>
        </p:nvSpPr>
        <p:spPr>
          <a:xfrm>
            <a:off x="306592" y="825932"/>
            <a:ext cx="7285334" cy="3354765"/>
          </a:xfrm>
          <a:prstGeom prst="rect">
            <a:avLst/>
          </a:prstGeom>
        </p:spPr>
        <p:txBody>
          <a:bodyPr wrap="square">
            <a:spAutoFit/>
          </a:bodyPr>
          <a:lstStyle/>
          <a:p>
            <a:pPr defTabSz="457200">
              <a:spcBef>
                <a:spcPts val="400"/>
              </a:spcBef>
              <a:spcAft>
                <a:spcPts val="400"/>
              </a:spcAft>
              <a:defRPr/>
            </a:pPr>
            <a:r>
              <a:rPr lang="en-US" sz="2400" dirty="0">
                <a:cs typeface="Calibri" panose="020F0502020204030204" pitchFamily="34" charset="0"/>
              </a:rPr>
              <a:t>You might describe in this section certain barriers the student has faced or could face, such as:</a:t>
            </a:r>
          </a:p>
          <a:p>
            <a:pPr marL="285750" indent="-285750" defTabSz="457200">
              <a:spcBef>
                <a:spcPts val="400"/>
              </a:spcBef>
              <a:spcAft>
                <a:spcPts val="400"/>
              </a:spcAft>
              <a:buFont typeface="Arial" panose="020B0604020202020204" pitchFamily="34" charset="0"/>
              <a:buChar char="•"/>
              <a:defRPr/>
            </a:pPr>
            <a:r>
              <a:rPr lang="en-US" sz="2400" dirty="0">
                <a:cs typeface="Calibri" panose="020F0502020204030204" pitchFamily="34" charset="0"/>
              </a:rPr>
              <a:t>Barriers in accessing suitable work experience opportunities</a:t>
            </a:r>
          </a:p>
          <a:p>
            <a:pPr marL="285750" indent="-285750" defTabSz="457200">
              <a:spcBef>
                <a:spcPts val="400"/>
              </a:spcBef>
              <a:spcAft>
                <a:spcPts val="400"/>
              </a:spcAft>
              <a:buFont typeface="Arial" panose="020B0604020202020204" pitchFamily="34" charset="0"/>
              <a:buChar char="•"/>
              <a:defRPr/>
            </a:pPr>
            <a:r>
              <a:rPr lang="en-US" sz="2400" dirty="0">
                <a:cs typeface="Calibri" panose="020F0502020204030204" pitchFamily="34" charset="0"/>
              </a:rPr>
              <a:t>Factors which might affect an applicant’s performance in an interview</a:t>
            </a:r>
          </a:p>
          <a:p>
            <a:pPr marL="285750" indent="-285750" defTabSz="457200">
              <a:spcBef>
                <a:spcPts val="400"/>
              </a:spcBef>
              <a:spcAft>
                <a:spcPts val="400"/>
              </a:spcAft>
              <a:buFont typeface="Arial" panose="020B0604020202020204" pitchFamily="34" charset="0"/>
              <a:buChar char="•"/>
              <a:defRPr/>
            </a:pPr>
            <a:r>
              <a:rPr lang="en-US" sz="2400" dirty="0">
                <a:cs typeface="Calibri" panose="020F0502020204030204" pitchFamily="34" charset="0"/>
              </a:rPr>
              <a:t>Difficulties a student may have faced in putting together a portfolio for an art or design course</a:t>
            </a:r>
            <a:endParaRPr lang="en-GB" sz="2400" dirty="0">
              <a:cs typeface="Calibri" panose="020F0502020204030204" pitchFamily="34" charset="0"/>
            </a:endParaRPr>
          </a:p>
        </p:txBody>
      </p:sp>
      <p:cxnSp>
        <p:nvCxnSpPr>
          <p:cNvPr id="7" name="Straight Connector 6">
            <a:extLst>
              <a:ext uri="{FF2B5EF4-FFF2-40B4-BE49-F238E27FC236}">
                <a16:creationId xmlns:a16="http://schemas.microsoft.com/office/drawing/2014/main" id="{56479269-1E5B-494E-AF4B-8E4F53D2C3C2}"/>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06B2345-35BB-4375-B2C2-62B9291C889E}"/>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Details of barriers</a:t>
            </a:r>
            <a:endParaRPr lang="en-US" sz="2800" dirty="0">
              <a:solidFill>
                <a:srgbClr val="0092D2"/>
              </a:solidFill>
            </a:endParaRPr>
          </a:p>
        </p:txBody>
      </p:sp>
      <p:pic>
        <p:nvPicPr>
          <p:cNvPr id="9" name="Picture 8">
            <a:extLst>
              <a:ext uri="{FF2B5EF4-FFF2-40B4-BE49-F238E27FC236}">
                <a16:creationId xmlns:a16="http://schemas.microsoft.com/office/drawing/2014/main" id="{B473D85F-0F96-4C37-8FDC-3884DA392B0A}"/>
              </a:ext>
            </a:extLst>
          </p:cNvPr>
          <p:cNvPicPr>
            <a:picLocks noChangeAspect="1"/>
          </p:cNvPicPr>
          <p:nvPr/>
        </p:nvPicPr>
        <p:blipFill>
          <a:blip r:embed="rId4"/>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330090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639601" y="2740753"/>
            <a:ext cx="3540641" cy="688247"/>
          </a:xfrm>
        </p:spPr>
        <p:txBody>
          <a:bodyPr>
            <a:normAutofit lnSpcReduction="10000"/>
          </a:bodyPr>
          <a:lstStyle/>
          <a:p>
            <a:pPr marL="0" indent="0">
              <a:lnSpc>
                <a:spcPct val="100000"/>
              </a:lnSpc>
              <a:buNone/>
            </a:pPr>
            <a:r>
              <a:rPr lang="en-GB" sz="4000" dirty="0">
                <a:latin typeface="+mn-lt"/>
                <a:cs typeface="Calibri" panose="020F0502020204030204" pitchFamily="34" charset="0"/>
              </a:rPr>
              <a:t>Other resources</a:t>
            </a:r>
            <a:endParaRPr lang="en-GB" sz="4000" dirty="0">
              <a:highlight>
                <a:srgbClr val="FFFF00"/>
              </a:highlight>
              <a:latin typeface="+mn-lt"/>
              <a:cs typeface="Calibri" panose="020F0502020204030204" pitchFamily="34" charset="0"/>
            </a:endParaRPr>
          </a:p>
        </p:txBody>
      </p:sp>
    </p:spTree>
    <p:extLst>
      <p:ext uri="{BB962C8B-B14F-4D97-AF65-F5344CB8AC3E}">
        <p14:creationId xmlns:p14="http://schemas.microsoft.com/office/powerpoint/2010/main" val="107738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679289" y="837128"/>
            <a:ext cx="8394737" cy="22536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GB" sz="26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GB" sz="26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GB" sz="26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GB" sz="26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 typeface="Arial"/>
              <a:buNone/>
              <a:tabLst/>
              <a:defRPr/>
            </a:pPr>
            <a:br>
              <a:rPr kumimoji="0" lang="en-GB" sz="1800" b="0" i="0" u="none" strike="noStrike" kern="1200" cap="none" spc="0" normalizeH="0" baseline="0" noProof="0" dirty="0">
                <a:ln>
                  <a:noFill/>
                </a:ln>
                <a:solidFill>
                  <a:prstClr val="black"/>
                </a:solidFill>
                <a:effectLst/>
                <a:uLnTx/>
                <a:uFillTx/>
                <a:ea typeface="+mn-ea"/>
                <a:cs typeface="Calibri" panose="020F0502020204030204" pitchFamily="34" charset="0"/>
              </a:rPr>
            </a:br>
            <a:endParaRPr kumimoji="0" lang="en-GB" sz="18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
        <p:nvSpPr>
          <p:cNvPr id="9" name="Text Placeholder 2"/>
          <p:cNvSpPr txBox="1">
            <a:spLocks/>
          </p:cNvSpPr>
          <p:nvPr/>
        </p:nvSpPr>
        <p:spPr>
          <a:xfrm>
            <a:off x="1647392" y="837127"/>
            <a:ext cx="8394737" cy="41388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GB"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
        <p:nvSpPr>
          <p:cNvPr id="14" name="Rectangle 13">
            <a:extLst>
              <a:ext uri="{FF2B5EF4-FFF2-40B4-BE49-F238E27FC236}">
                <a16:creationId xmlns:a16="http://schemas.microsoft.com/office/drawing/2014/main" id="{1A532347-5B70-4DF5-927B-5DC952BD638E}"/>
              </a:ext>
            </a:extLst>
          </p:cNvPr>
          <p:cNvSpPr/>
          <p:nvPr/>
        </p:nvSpPr>
        <p:spPr>
          <a:xfrm>
            <a:off x="318498" y="144971"/>
            <a:ext cx="777875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92D2"/>
                </a:solidFill>
                <a:effectLst/>
                <a:uLnTx/>
                <a:uFillTx/>
                <a:ea typeface="+mn-ea"/>
                <a:cs typeface="+mn-cs"/>
              </a:rPr>
              <a:t>Additional resources</a:t>
            </a:r>
            <a:endParaRPr kumimoji="0" lang="en-US" sz="2800" b="0" i="0" u="none" strike="noStrike" kern="1200" cap="none" spc="0" normalizeH="0" baseline="0" noProof="0" dirty="0">
              <a:ln>
                <a:noFill/>
              </a:ln>
              <a:solidFill>
                <a:srgbClr val="0092D2"/>
              </a:solidFill>
              <a:effectLst/>
              <a:uLnTx/>
              <a:uFillTx/>
              <a:ea typeface="+mn-ea"/>
              <a:cs typeface="+mn-cs"/>
            </a:endParaRPr>
          </a:p>
        </p:txBody>
      </p:sp>
      <p:pic>
        <p:nvPicPr>
          <p:cNvPr id="15" name="Picture 14">
            <a:extLst>
              <a:ext uri="{FF2B5EF4-FFF2-40B4-BE49-F238E27FC236}">
                <a16:creationId xmlns:a16="http://schemas.microsoft.com/office/drawing/2014/main" id="{2AEC886B-283A-40B4-9405-5451E05A9B4B}"/>
              </a:ext>
            </a:extLst>
          </p:cNvPr>
          <p:cNvPicPr>
            <a:picLocks noChangeAspect="1"/>
          </p:cNvPicPr>
          <p:nvPr/>
        </p:nvPicPr>
        <p:blipFill>
          <a:blip r:embed="rId3"/>
          <a:stretch>
            <a:fillRect/>
          </a:stretch>
        </p:blipFill>
        <p:spPr>
          <a:xfrm>
            <a:off x="301465" y="6441697"/>
            <a:ext cx="1760645" cy="271332"/>
          </a:xfrm>
          <a:prstGeom prst="rect">
            <a:avLst/>
          </a:prstGeom>
        </p:spPr>
      </p:pic>
      <p:cxnSp>
        <p:nvCxnSpPr>
          <p:cNvPr id="16" name="Straight Connector 15">
            <a:extLst>
              <a:ext uri="{FF2B5EF4-FFF2-40B4-BE49-F238E27FC236}">
                <a16:creationId xmlns:a16="http://schemas.microsoft.com/office/drawing/2014/main" id="{38470BFB-B2F3-4053-8311-7B990FEB44FF}"/>
              </a:ext>
            </a:extLst>
          </p:cNvPr>
          <p:cNvCxnSpPr>
            <a:cxnSpLocks/>
          </p:cNvCxnSpPr>
          <p:nvPr/>
        </p:nvCxnSpPr>
        <p:spPr>
          <a:xfrm>
            <a:off x="318498" y="668191"/>
            <a:ext cx="11514273"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FCE797A-D5E3-DD83-CBBE-F8CDA750CEC5}"/>
              </a:ext>
            </a:extLst>
          </p:cNvPr>
          <p:cNvSpPr/>
          <p:nvPr/>
        </p:nvSpPr>
        <p:spPr>
          <a:xfrm>
            <a:off x="318498" y="1382233"/>
            <a:ext cx="11322700" cy="1877437"/>
          </a:xfrm>
          <a:prstGeom prst="rect">
            <a:avLst/>
          </a:prstGeom>
        </p:spPr>
        <p:txBody>
          <a:bodyPr wrap="square">
            <a:spAutoFit/>
          </a:bodyPr>
          <a:lstStyle/>
          <a:p>
            <a:pPr marL="285750" indent="-285750" defTabSz="457200">
              <a:spcBef>
                <a:spcPts val="400"/>
              </a:spcBef>
              <a:spcAft>
                <a:spcPts val="400"/>
              </a:spcAft>
              <a:buFont typeface="Arial" panose="020B0604020202020204" pitchFamily="34" charset="0"/>
              <a:buChar char="•"/>
              <a:defRPr/>
            </a:pPr>
            <a:r>
              <a:rPr lang="en-GB" sz="2400" dirty="0">
                <a:cs typeface="Calibri" panose="020F0502020204030204" pitchFamily="34" charset="0"/>
                <a:hlinkClick r:id="rId4"/>
              </a:rPr>
              <a:t>Request a free CPD session in your school or college</a:t>
            </a:r>
            <a:endParaRPr lang="en-GB" sz="2400" dirty="0">
              <a:cs typeface="Calibri" panose="020F0502020204030204" pitchFamily="34" charset="0"/>
              <a:hlinkClick r:id="rId5"/>
            </a:endParaRPr>
          </a:p>
          <a:p>
            <a:pPr marL="285750" indent="-285750" defTabSz="457200">
              <a:spcBef>
                <a:spcPts val="400"/>
              </a:spcBef>
              <a:spcAft>
                <a:spcPts val="400"/>
              </a:spcAft>
              <a:buFont typeface="Arial" panose="020B0604020202020204" pitchFamily="34" charset="0"/>
              <a:buChar char="•"/>
              <a:defRPr/>
            </a:pPr>
            <a:r>
              <a:rPr lang="en-GB" sz="2400" dirty="0">
                <a:cs typeface="Calibri" panose="020F0502020204030204" pitchFamily="34" charset="0"/>
                <a:hlinkClick r:id="rId5"/>
              </a:rPr>
              <a:t>'How do I write an effective UCAS reference?' interactive CPD module</a:t>
            </a:r>
            <a:endParaRPr lang="en-GB" sz="2400" dirty="0">
              <a:cs typeface="Calibri" panose="020F0502020204030204" pitchFamily="34" charset="0"/>
            </a:endParaRPr>
          </a:p>
          <a:p>
            <a:pPr marL="285750" indent="-285750" defTabSz="457200">
              <a:spcBef>
                <a:spcPts val="400"/>
              </a:spcBef>
              <a:spcAft>
                <a:spcPts val="400"/>
              </a:spcAft>
              <a:buFont typeface="Arial" panose="020B0604020202020204" pitchFamily="34" charset="0"/>
              <a:buChar char="•"/>
              <a:defRPr/>
            </a:pPr>
            <a:r>
              <a:rPr lang="en-GB" sz="2400" dirty="0">
                <a:cs typeface="Calibri" panose="020F0502020204030204" pitchFamily="34" charset="0"/>
                <a:hlinkClick r:id="rId6"/>
              </a:rPr>
              <a:t>'How do I help my students apply to university?' resource strand</a:t>
            </a:r>
            <a:endParaRPr lang="en-GB" sz="2400" dirty="0">
              <a:cs typeface="Calibri" panose="020F0502020204030204" pitchFamily="34" charset="0"/>
            </a:endParaRPr>
          </a:p>
          <a:p>
            <a:pPr marL="285750" indent="-285750" defTabSz="457200">
              <a:spcBef>
                <a:spcPts val="400"/>
              </a:spcBef>
              <a:spcAft>
                <a:spcPts val="400"/>
              </a:spcAft>
              <a:buFont typeface="Arial" panose="020B0604020202020204" pitchFamily="34" charset="0"/>
              <a:buChar char="•"/>
              <a:defRPr/>
            </a:pPr>
            <a:r>
              <a:rPr lang="en-GB" sz="2400" dirty="0">
                <a:cs typeface="Calibri" panose="020F0502020204030204" pitchFamily="34" charset="0"/>
                <a:hlinkClick r:id="rId7"/>
              </a:rPr>
              <a:t>Sign up to our mailing list</a:t>
            </a:r>
            <a:endParaRPr lang="en-US" sz="2400" dirty="0">
              <a:cs typeface="Calibri" panose="020F0502020204030204" pitchFamily="34" charset="0"/>
            </a:endParaRPr>
          </a:p>
        </p:txBody>
      </p:sp>
      <p:sp>
        <p:nvSpPr>
          <p:cNvPr id="3" name="TextBox 2">
            <a:extLst>
              <a:ext uri="{FF2B5EF4-FFF2-40B4-BE49-F238E27FC236}">
                <a16:creationId xmlns:a16="http://schemas.microsoft.com/office/drawing/2014/main" id="{DDCBEE68-05F2-D602-1004-EC7507622805}"/>
              </a:ext>
            </a:extLst>
          </p:cNvPr>
          <p:cNvSpPr txBox="1"/>
          <p:nvPr/>
        </p:nvSpPr>
        <p:spPr>
          <a:xfrm>
            <a:off x="457200" y="837127"/>
            <a:ext cx="10852484" cy="461665"/>
          </a:xfrm>
          <a:prstGeom prst="rect">
            <a:avLst/>
          </a:prstGeom>
          <a:noFill/>
        </p:spPr>
        <p:txBody>
          <a:bodyPr wrap="square" rtlCol="0">
            <a:spAutoFit/>
          </a:bodyPr>
          <a:lstStyle/>
          <a:p>
            <a:r>
              <a:rPr lang="en-GB" sz="2400" dirty="0"/>
              <a:t>From Advancing Access:</a:t>
            </a:r>
          </a:p>
        </p:txBody>
      </p:sp>
      <p:sp>
        <p:nvSpPr>
          <p:cNvPr id="4" name="TextBox 3">
            <a:extLst>
              <a:ext uri="{FF2B5EF4-FFF2-40B4-BE49-F238E27FC236}">
                <a16:creationId xmlns:a16="http://schemas.microsoft.com/office/drawing/2014/main" id="{BE128B02-FA17-D066-1785-8BB503EB0D4D}"/>
              </a:ext>
            </a:extLst>
          </p:cNvPr>
          <p:cNvSpPr txBox="1"/>
          <p:nvPr/>
        </p:nvSpPr>
        <p:spPr>
          <a:xfrm>
            <a:off x="418518" y="3498615"/>
            <a:ext cx="10852484" cy="461665"/>
          </a:xfrm>
          <a:prstGeom prst="rect">
            <a:avLst/>
          </a:prstGeom>
          <a:noFill/>
        </p:spPr>
        <p:txBody>
          <a:bodyPr wrap="square" rtlCol="0">
            <a:spAutoFit/>
          </a:bodyPr>
          <a:lstStyle/>
          <a:p>
            <a:r>
              <a:rPr lang="en-GB" sz="2400" dirty="0"/>
              <a:t>From UCAS:</a:t>
            </a:r>
          </a:p>
        </p:txBody>
      </p:sp>
      <p:sp>
        <p:nvSpPr>
          <p:cNvPr id="5" name="Rectangle 4">
            <a:extLst>
              <a:ext uri="{FF2B5EF4-FFF2-40B4-BE49-F238E27FC236}">
                <a16:creationId xmlns:a16="http://schemas.microsoft.com/office/drawing/2014/main" id="{E08C46F9-5AC5-43E3-3EC7-F8AC2E8FB3E2}"/>
              </a:ext>
            </a:extLst>
          </p:cNvPr>
          <p:cNvSpPr/>
          <p:nvPr/>
        </p:nvSpPr>
        <p:spPr>
          <a:xfrm>
            <a:off x="318498" y="4025075"/>
            <a:ext cx="11322700" cy="461665"/>
          </a:xfrm>
          <a:prstGeom prst="rect">
            <a:avLst/>
          </a:prstGeom>
        </p:spPr>
        <p:txBody>
          <a:bodyPr wrap="square">
            <a:spAutoFit/>
          </a:bodyPr>
          <a:lstStyle/>
          <a:p>
            <a:pPr marL="285750" indent="-285750" defTabSz="457200">
              <a:spcBef>
                <a:spcPts val="400"/>
              </a:spcBef>
              <a:spcAft>
                <a:spcPts val="400"/>
              </a:spcAft>
              <a:buFont typeface="Arial" panose="020B0604020202020204" pitchFamily="34" charset="0"/>
              <a:buChar char="•"/>
              <a:defRPr/>
            </a:pPr>
            <a:r>
              <a:rPr lang="en-GB" sz="2400" dirty="0">
                <a:cs typeface="Calibri" panose="020F0502020204030204" pitchFamily="34" charset="0"/>
                <a:hlinkClick r:id="rId8"/>
              </a:rPr>
              <a:t>Changes to undergraduate references for 2024 entry</a:t>
            </a:r>
            <a:endParaRPr lang="en-GB" sz="2400" dirty="0">
              <a:cs typeface="Calibri" panose="020F0502020204030204" pitchFamily="34" charset="0"/>
            </a:endParaRPr>
          </a:p>
        </p:txBody>
      </p:sp>
    </p:spTree>
    <p:extLst>
      <p:ext uri="{BB962C8B-B14F-4D97-AF65-F5344CB8AC3E}">
        <p14:creationId xmlns:p14="http://schemas.microsoft.com/office/powerpoint/2010/main" val="343567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a:latin typeface="+mn-lt"/>
                <a:cs typeface="Calibri" panose="020F0502020204030204" pitchFamily="34" charset="0"/>
              </a:rPr>
              <a:t>University of Birmingham</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Bristol</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Cambridge</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Cardiff University      </a:t>
            </a:r>
          </a:p>
          <a:p>
            <a:pPr marL="0" indent="0">
              <a:buNone/>
            </a:pPr>
            <a:r>
              <a:rPr lang="en-GB" dirty="0">
                <a:latin typeface="+mn-lt"/>
                <a:cs typeface="Calibri" panose="020F0502020204030204" pitchFamily="34" charset="0"/>
              </a:rPr>
              <a:t>Durham University</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Edinburgh</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Exeter </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Glasgow</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Imperial College London      </a:t>
            </a:r>
          </a:p>
          <a:p>
            <a:pPr marL="0" indent="0">
              <a:buNone/>
            </a:pPr>
            <a:r>
              <a:rPr lang="en-GB" dirty="0">
                <a:latin typeface="+mn-lt"/>
                <a:cs typeface="Calibri" panose="020F0502020204030204" pitchFamily="34" charset="0"/>
              </a:rPr>
              <a:t>King’s College London</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Leeds</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Liverpool      </a:t>
            </a:r>
          </a:p>
          <a:p>
            <a:pPr marL="0" indent="0">
              <a:buNone/>
            </a:pPr>
            <a:r>
              <a:rPr lang="en-GB" dirty="0">
                <a:latin typeface="+mn-lt"/>
                <a:cs typeface="Calibri" panose="020F0502020204030204" pitchFamily="34" charset="0"/>
              </a:rPr>
              <a:t>London School of Economics and Political Science</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Manchester</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Newcastle University      </a:t>
            </a:r>
          </a:p>
          <a:p>
            <a:pPr marL="0" indent="0">
              <a:buNone/>
            </a:pPr>
            <a:r>
              <a:rPr lang="en-GB" dirty="0">
                <a:latin typeface="+mn-lt"/>
                <a:cs typeface="Calibri" panose="020F0502020204030204" pitchFamily="34" charset="0"/>
              </a:rPr>
              <a:t>University of Nottingham </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Oxford</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Queen Mary University of London</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Queen’s University Belfast      </a:t>
            </a:r>
          </a:p>
          <a:p>
            <a:pPr marL="0" indent="0">
              <a:buNone/>
            </a:pPr>
            <a:r>
              <a:rPr lang="en-GB" dirty="0">
                <a:latin typeface="+mn-lt"/>
                <a:cs typeface="Calibri" panose="020F0502020204030204" pitchFamily="34" charset="0"/>
              </a:rPr>
              <a:t>University of Sheffield </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Southampton</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College London </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Warwick</a:t>
            </a:r>
            <a:r>
              <a:rPr lang="en-GB" dirty="0">
                <a:solidFill>
                  <a:schemeClr val="tx2"/>
                </a:solidFill>
                <a:latin typeface="+mn-lt"/>
                <a:cs typeface="Calibri" panose="020F0502020204030204" pitchFamily="34" charset="0"/>
              </a:rPr>
              <a:t>  /  </a:t>
            </a:r>
            <a:r>
              <a:rPr lang="en-GB" dirty="0">
                <a:latin typeface="+mn-lt"/>
                <a:cs typeface="Calibri" panose="020F0502020204030204" pitchFamily="34" charset="0"/>
              </a:rPr>
              <a:t>University of York</a:t>
            </a:r>
            <a:endParaRPr lang="en-US" dirty="0">
              <a:latin typeface="+mn-lt"/>
              <a:cs typeface="Calibri" panose="020F0502020204030204" pitchFamily="34" charset="0"/>
            </a:endParaRPr>
          </a:p>
        </p:txBody>
      </p:sp>
      <p:sp>
        <p:nvSpPr>
          <p:cNvPr id="3" name="TextBox 2"/>
          <p:cNvSpPr txBox="1"/>
          <p:nvPr/>
        </p:nvSpPr>
        <p:spPr>
          <a:xfrm>
            <a:off x="1898469" y="313509"/>
            <a:ext cx="8395062" cy="707886"/>
          </a:xfrm>
          <a:prstGeom prst="rect">
            <a:avLst/>
          </a:prstGeom>
          <a:noFill/>
        </p:spPr>
        <p:txBody>
          <a:bodyPr wrap="square" rtlCol="0">
            <a:spAutoFit/>
          </a:bodyPr>
          <a:lstStyle/>
          <a:p>
            <a:pPr algn="ctr"/>
            <a:r>
              <a:rPr lang="en-GB" sz="4000" dirty="0">
                <a:solidFill>
                  <a:schemeClr val="bg1"/>
                </a:solidFill>
                <a:cs typeface="Calibri" panose="020F0502020204030204" pitchFamily="34" charset="0"/>
              </a:rPr>
              <a:t>Questions?</a:t>
            </a:r>
            <a:endParaRPr lang="en-GB" dirty="0">
              <a:solidFill>
                <a:schemeClr val="bg1"/>
              </a:solidFill>
              <a:cs typeface="Calibri" panose="020F0502020204030204" pitchFamily="34" charset="0"/>
            </a:endParaRPr>
          </a:p>
        </p:txBody>
      </p:sp>
      <p:sp>
        <p:nvSpPr>
          <p:cNvPr id="5" name="TextBox 4">
            <a:extLst>
              <a:ext uri="{FF2B5EF4-FFF2-40B4-BE49-F238E27FC236}">
                <a16:creationId xmlns:a16="http://schemas.microsoft.com/office/drawing/2014/main" id="{C6F10C9A-7F82-4F4B-942A-59DECE959085}"/>
              </a:ext>
            </a:extLst>
          </p:cNvPr>
          <p:cNvSpPr txBox="1"/>
          <p:nvPr/>
        </p:nvSpPr>
        <p:spPr>
          <a:xfrm>
            <a:off x="1835823" y="1049664"/>
            <a:ext cx="8395062" cy="707886"/>
          </a:xfrm>
          <a:prstGeom prst="rect">
            <a:avLst/>
          </a:prstGeom>
          <a:noFill/>
        </p:spPr>
        <p:txBody>
          <a:bodyPr wrap="square" rtlCol="0">
            <a:spAutoFit/>
          </a:bodyPr>
          <a:lstStyle/>
          <a:p>
            <a:pPr algn="ctr"/>
            <a:r>
              <a:rPr lang="en-GB" sz="4000" dirty="0">
                <a:solidFill>
                  <a:schemeClr val="bg1"/>
                </a:solidFill>
                <a:cs typeface="Arial" panose="020B0604020202020204" pitchFamily="34" charset="0"/>
              </a:rPr>
              <a:t>enquiries@advancingaccess.ac.uk</a:t>
            </a:r>
            <a:endParaRPr lang="en-GB"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844A5835-B279-490B-84C7-67C2E592CFDB}"/>
              </a:ext>
            </a:extLst>
          </p:cNvPr>
          <p:cNvSpPr txBox="1"/>
          <p:nvPr/>
        </p:nvSpPr>
        <p:spPr>
          <a:xfrm>
            <a:off x="2221567" y="1799318"/>
            <a:ext cx="8395062" cy="646331"/>
          </a:xfrm>
          <a:prstGeom prst="rect">
            <a:avLst/>
          </a:prstGeom>
          <a:noFill/>
        </p:spPr>
        <p:txBody>
          <a:bodyPr wrap="square" rtlCol="0">
            <a:spAutoFit/>
          </a:bodyPr>
          <a:lstStyle/>
          <a:p>
            <a:pPr algn="ctr"/>
            <a:r>
              <a:rPr lang="en-GB" sz="3600" dirty="0">
                <a:solidFill>
                  <a:schemeClr val="bg1"/>
                </a:solidFill>
                <a:cs typeface="Arial" panose="020B0604020202020204" pitchFamily="34" charset="0"/>
              </a:rPr>
              <a:t>@AdvancingAccess</a:t>
            </a:r>
            <a:endParaRPr lang="en-GB" sz="1600" dirty="0">
              <a:solidFill>
                <a:schemeClr val="bg1"/>
              </a:solidFill>
              <a:cs typeface="Arial" panose="020B0604020202020204" pitchFamily="34" charset="0"/>
            </a:endParaRPr>
          </a:p>
        </p:txBody>
      </p:sp>
      <p:pic>
        <p:nvPicPr>
          <p:cNvPr id="7" name="Picture 6">
            <a:extLst>
              <a:ext uri="{FF2B5EF4-FFF2-40B4-BE49-F238E27FC236}">
                <a16:creationId xmlns:a16="http://schemas.microsoft.com/office/drawing/2014/main" id="{5883EAC0-F435-4440-8E57-7AC4F19C0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784" y="1799318"/>
            <a:ext cx="794385" cy="548025"/>
          </a:xfrm>
          <a:prstGeom prst="rect">
            <a:avLst/>
          </a:prstGeom>
        </p:spPr>
      </p:pic>
    </p:spTree>
    <p:extLst>
      <p:ext uri="{BB962C8B-B14F-4D97-AF65-F5344CB8AC3E}">
        <p14:creationId xmlns:p14="http://schemas.microsoft.com/office/powerpoint/2010/main" val="248709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14481" y="949426"/>
            <a:ext cx="7706262" cy="3477608"/>
          </a:xfrm>
        </p:spPr>
        <p:txBody>
          <a:bodyPr vert="horz" lIns="0" tIns="0" rIns="0" bIns="0" rtlCol="0" anchor="t">
            <a:noAutofit/>
          </a:bodyPr>
          <a:lstStyle/>
          <a:p>
            <a:pPr marL="285750" indent="-285750">
              <a:lnSpc>
                <a:spcPct val="100000"/>
              </a:lnSpc>
              <a:buFont typeface="Arial" panose="020B0604020202020204" pitchFamily="34" charset="0"/>
              <a:buChar char="•"/>
            </a:pPr>
            <a:r>
              <a:rPr lang="en-US" sz="2800" b="0" dirty="0">
                <a:latin typeface="+mn-lt"/>
                <a:cs typeface="Calibri" panose="020F0502020204030204" pitchFamily="34" charset="0"/>
              </a:rPr>
              <a:t>The reference structure</a:t>
            </a:r>
            <a:br>
              <a:rPr lang="en-US" sz="2800" b="0" dirty="0">
                <a:latin typeface="+mn-lt"/>
                <a:cs typeface="Calibri" panose="020F0502020204030204" pitchFamily="34" charset="0"/>
              </a:rPr>
            </a:br>
            <a:endParaRPr lang="en-US" sz="2800" b="0" dirty="0">
              <a:latin typeface="+mn-lt"/>
              <a:cs typeface="Calibri" panose="020F0502020204030204" pitchFamily="34" charset="0"/>
            </a:endParaRPr>
          </a:p>
          <a:p>
            <a:pPr marL="285750" indent="-285750">
              <a:lnSpc>
                <a:spcPct val="100000"/>
              </a:lnSpc>
              <a:buFont typeface="Arial" panose="020B0604020202020204" pitchFamily="34" charset="0"/>
              <a:buChar char="•"/>
            </a:pPr>
            <a:r>
              <a:rPr lang="en-US" sz="2800" b="0" dirty="0">
                <a:latin typeface="+mn-lt"/>
                <a:cs typeface="Calibri" panose="020F0502020204030204" pitchFamily="34" charset="0"/>
              </a:rPr>
              <a:t>Providing information about your school or college</a:t>
            </a:r>
          </a:p>
          <a:p>
            <a:pPr>
              <a:lnSpc>
                <a:spcPct val="100000"/>
              </a:lnSpc>
            </a:pPr>
            <a:endParaRPr lang="en-US" sz="2800" b="0" dirty="0">
              <a:latin typeface="+mn-lt"/>
              <a:cs typeface="Calibri" panose="020F0502020204030204" pitchFamily="34" charset="0"/>
            </a:endParaRPr>
          </a:p>
          <a:p>
            <a:pPr marL="285750" indent="-285750">
              <a:lnSpc>
                <a:spcPct val="100000"/>
              </a:lnSpc>
              <a:buFont typeface="Arial" panose="020B0604020202020204" pitchFamily="34" charset="0"/>
              <a:buChar char="•"/>
            </a:pPr>
            <a:r>
              <a:rPr lang="en-US" sz="2800" b="0" dirty="0">
                <a:latin typeface="+mn-lt"/>
                <a:cs typeface="Calibri" panose="020F0502020204030204" pitchFamily="34" charset="0"/>
              </a:rPr>
              <a:t>Dealing with extenuating circumstances</a:t>
            </a:r>
            <a:br>
              <a:rPr lang="en-US" sz="2800" b="0" dirty="0">
                <a:latin typeface="+mn-lt"/>
                <a:cs typeface="Calibri" panose="020F0502020204030204" pitchFamily="34" charset="0"/>
              </a:rPr>
            </a:br>
            <a:endParaRPr lang="en-US" sz="2800" b="0" dirty="0">
              <a:latin typeface="+mn-lt"/>
              <a:cs typeface="Calibri" panose="020F0502020204030204" pitchFamily="34" charset="0"/>
            </a:endParaRPr>
          </a:p>
          <a:p>
            <a:pPr marL="285750" indent="-285750">
              <a:lnSpc>
                <a:spcPct val="100000"/>
              </a:lnSpc>
              <a:buFont typeface="Arial" panose="020B0604020202020204" pitchFamily="34" charset="0"/>
              <a:buChar char="•"/>
            </a:pPr>
            <a:r>
              <a:rPr lang="en-US" sz="2800" b="0" dirty="0">
                <a:latin typeface="+mn-lt"/>
                <a:cs typeface="Calibri"/>
              </a:rPr>
              <a:t>Providing additional supportive information</a:t>
            </a:r>
            <a:endParaRPr lang="en-US" sz="2000" b="0" dirty="0">
              <a:latin typeface="+mn-lt"/>
              <a:cs typeface="Calibri" panose="020F0502020204030204" pitchFamily="34" charset="0"/>
            </a:endParaRPr>
          </a:p>
        </p:txBody>
      </p:sp>
      <p:sp>
        <p:nvSpPr>
          <p:cNvPr id="8" name="Title 1">
            <a:extLst>
              <a:ext uri="{FF2B5EF4-FFF2-40B4-BE49-F238E27FC236}">
                <a16:creationId xmlns:a16="http://schemas.microsoft.com/office/drawing/2014/main" id="{A7A7408A-D2A1-43A2-A22E-48CF87EA22E0}"/>
              </a:ext>
            </a:extLst>
          </p:cNvPr>
          <p:cNvSpPr>
            <a:spLocks noGrp="1"/>
          </p:cNvSpPr>
          <p:nvPr>
            <p:ph type="title"/>
          </p:nvPr>
        </p:nvSpPr>
        <p:spPr>
          <a:xfrm>
            <a:off x="414481" y="243180"/>
            <a:ext cx="5800886" cy="425011"/>
          </a:xfrm>
        </p:spPr>
        <p:txBody>
          <a:bodyPr/>
          <a:lstStyle/>
          <a:p>
            <a:r>
              <a:rPr lang="en-GB" sz="3200" dirty="0">
                <a:latin typeface="+mn-lt"/>
              </a:rPr>
              <a:t>Coming up…</a:t>
            </a:r>
            <a:endParaRPr lang="en-US" sz="3200" dirty="0">
              <a:latin typeface="+mn-lt"/>
            </a:endParaRPr>
          </a:p>
        </p:txBody>
      </p:sp>
      <p:pic>
        <p:nvPicPr>
          <p:cNvPr id="10" name="Picture 9">
            <a:extLst>
              <a:ext uri="{FF2B5EF4-FFF2-40B4-BE49-F238E27FC236}">
                <a16:creationId xmlns:a16="http://schemas.microsoft.com/office/drawing/2014/main" id="{8351A266-0C57-451E-9F8C-D3171DD5D03A}"/>
              </a:ext>
            </a:extLst>
          </p:cNvPr>
          <p:cNvPicPr>
            <a:picLocks noChangeAspect="1"/>
          </p:cNvPicPr>
          <p:nvPr/>
        </p:nvPicPr>
        <p:blipFill>
          <a:blip r:embed="rId3"/>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242580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096000" y="2323551"/>
            <a:ext cx="5617029" cy="1319944"/>
          </a:xfrm>
        </p:spPr>
        <p:txBody>
          <a:bodyPr>
            <a:normAutofit/>
          </a:bodyPr>
          <a:lstStyle/>
          <a:p>
            <a:pPr marL="0" indent="0">
              <a:lnSpc>
                <a:spcPct val="100000"/>
              </a:lnSpc>
              <a:buNone/>
            </a:pPr>
            <a:r>
              <a:rPr lang="en-GB" sz="4000" dirty="0">
                <a:latin typeface="+mj-lt"/>
                <a:cs typeface="Calibri" panose="020F0502020204030204" pitchFamily="34" charset="0"/>
              </a:rPr>
              <a:t>The reference structure</a:t>
            </a:r>
          </a:p>
        </p:txBody>
      </p:sp>
    </p:spTree>
    <p:extLst>
      <p:ext uri="{BB962C8B-B14F-4D97-AF65-F5344CB8AC3E}">
        <p14:creationId xmlns:p14="http://schemas.microsoft.com/office/powerpoint/2010/main" val="126616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nd_PPT_BG_41.jpg"/>
          <p:cNvPicPr>
            <a:picLocks noChangeAspect="1"/>
          </p:cNvPicPr>
          <p:nvPr/>
        </p:nvPicPr>
        <p:blipFill rotWithShape="1">
          <a:blip r:embed="rId3" cstate="print">
            <a:extLst>
              <a:ext uri="{28A0092B-C50C-407E-A947-70E740481C1C}">
                <a14:useLocalDpi xmlns:a14="http://schemas.microsoft.com/office/drawing/2010/main" val="0"/>
              </a:ext>
            </a:extLst>
          </a:blip>
          <a:srcRect l="44762"/>
          <a:stretch/>
        </p:blipFill>
        <p:spPr>
          <a:xfrm>
            <a:off x="7141029" y="0"/>
            <a:ext cx="5050971" cy="6858000"/>
          </a:xfrm>
          <a:prstGeom prst="rect">
            <a:avLst/>
          </a:prstGeom>
        </p:spPr>
      </p:pic>
      <p:sp>
        <p:nvSpPr>
          <p:cNvPr id="3" name="Rectangle 2"/>
          <p:cNvSpPr/>
          <p:nvPr/>
        </p:nvSpPr>
        <p:spPr>
          <a:xfrm>
            <a:off x="318498" y="2096381"/>
            <a:ext cx="7470934" cy="2985433"/>
          </a:xfrm>
          <a:prstGeom prst="rect">
            <a:avLst/>
          </a:prstGeom>
        </p:spPr>
        <p:txBody>
          <a:bodyPr wrap="square">
            <a:spAutoFit/>
          </a:bodyPr>
          <a:lstStyle/>
          <a:p>
            <a:pPr marL="457200" indent="-457200" defTabSz="457200">
              <a:spcBef>
                <a:spcPts val="1200"/>
              </a:spcBef>
              <a:buAutoNum type="arabicPeriod"/>
              <a:defRPr/>
            </a:pPr>
            <a:r>
              <a:rPr lang="en-GB" sz="2400" dirty="0">
                <a:solidFill>
                  <a:prstClr val="black"/>
                </a:solidFill>
                <a:cs typeface="Calibri" panose="020F0502020204030204" pitchFamily="34" charset="0"/>
              </a:rPr>
              <a:t>Enter a general statement about your school/college</a:t>
            </a:r>
          </a:p>
          <a:p>
            <a:pPr marL="457200" indent="-457200" defTabSz="457200">
              <a:spcBef>
                <a:spcPts val="1200"/>
              </a:spcBef>
              <a:buAutoNum type="arabicPeriod"/>
              <a:defRPr/>
            </a:pPr>
            <a:r>
              <a:rPr lang="en-GB" sz="2400" dirty="0">
                <a:solidFill>
                  <a:prstClr val="black"/>
                </a:solidFill>
                <a:cs typeface="Calibri" panose="020F0502020204030204" pitchFamily="34" charset="0"/>
              </a:rPr>
              <a:t>If applicable, enter any information about extenuating circumstances which may have impacted the applicant’s education and achievement</a:t>
            </a:r>
          </a:p>
          <a:p>
            <a:pPr marL="457200" indent="-457200" defTabSz="457200">
              <a:spcBef>
                <a:spcPts val="1200"/>
              </a:spcBef>
              <a:buAutoNum type="arabicPeriod"/>
              <a:defRPr/>
            </a:pPr>
            <a:r>
              <a:rPr lang="en-GB" sz="2400" dirty="0">
                <a:solidFill>
                  <a:prstClr val="black"/>
                </a:solidFill>
                <a:cs typeface="Calibri" panose="020F0502020204030204" pitchFamily="34" charset="0"/>
              </a:rPr>
              <a:t>Outline any other supportive information specific to the applicant and relevant to the course(s) applied for that you think universities/colleges should be aware of</a:t>
            </a:r>
          </a:p>
        </p:txBody>
      </p:sp>
      <p:cxnSp>
        <p:nvCxnSpPr>
          <p:cNvPr id="7" name="Straight Connector 6">
            <a:extLst>
              <a:ext uri="{FF2B5EF4-FFF2-40B4-BE49-F238E27FC236}">
                <a16:creationId xmlns:a16="http://schemas.microsoft.com/office/drawing/2014/main" id="{D33CE717-60D4-4E1C-A02D-A18F8A1F7A67}"/>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139196-A3DA-4A0D-BAC9-76C4B3167384}"/>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The three sections of the new reference</a:t>
            </a:r>
            <a:endParaRPr lang="en-US" sz="2800" dirty="0">
              <a:solidFill>
                <a:srgbClr val="0092D2"/>
              </a:solidFill>
            </a:endParaRPr>
          </a:p>
        </p:txBody>
      </p:sp>
      <p:sp>
        <p:nvSpPr>
          <p:cNvPr id="4" name="Text Placeholder 2">
            <a:extLst>
              <a:ext uri="{FF2B5EF4-FFF2-40B4-BE49-F238E27FC236}">
                <a16:creationId xmlns:a16="http://schemas.microsoft.com/office/drawing/2014/main" id="{455308E1-29A1-ECC3-E22B-560821F1A3CA}"/>
              </a:ext>
            </a:extLst>
          </p:cNvPr>
          <p:cNvSpPr txBox="1">
            <a:spLocks/>
          </p:cNvSpPr>
          <p:nvPr/>
        </p:nvSpPr>
        <p:spPr>
          <a:xfrm>
            <a:off x="319602" y="820351"/>
            <a:ext cx="7605197" cy="11768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sz="2400" dirty="0">
                <a:solidFill>
                  <a:srgbClr val="0092D2"/>
                </a:solidFill>
              </a:rPr>
              <a:t>For each applicant applying for entry from 2024 onwards, you will be able to enter a response in each of these three sections:</a:t>
            </a:r>
          </a:p>
        </p:txBody>
      </p:sp>
    </p:spTree>
    <p:extLst>
      <p:ext uri="{BB962C8B-B14F-4D97-AF65-F5344CB8AC3E}">
        <p14:creationId xmlns:p14="http://schemas.microsoft.com/office/powerpoint/2010/main" val="321189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and_PPT_BG_38.jpg"/>
          <p:cNvPicPr>
            <a:picLocks noChangeAspect="1"/>
          </p:cNvPicPr>
          <p:nvPr/>
        </p:nvPicPr>
        <p:blipFill rotWithShape="1">
          <a:blip r:embed="rId3" cstate="print">
            <a:extLst>
              <a:ext uri="{28A0092B-C50C-407E-A947-70E740481C1C}">
                <a14:useLocalDpi xmlns:a14="http://schemas.microsoft.com/office/drawing/2010/main" val="0"/>
              </a:ext>
            </a:extLst>
          </a:blip>
          <a:srcRect l="45119"/>
          <a:stretch/>
        </p:blipFill>
        <p:spPr>
          <a:xfrm>
            <a:off x="7173686" y="-1"/>
            <a:ext cx="5018314" cy="6858000"/>
          </a:xfrm>
          <a:prstGeom prst="rect">
            <a:avLst/>
          </a:prstGeom>
        </p:spPr>
      </p:pic>
      <p:sp>
        <p:nvSpPr>
          <p:cNvPr id="5" name="Text Placeholder 2"/>
          <p:cNvSpPr txBox="1">
            <a:spLocks/>
          </p:cNvSpPr>
          <p:nvPr/>
        </p:nvSpPr>
        <p:spPr>
          <a:xfrm>
            <a:off x="301465" y="825931"/>
            <a:ext cx="7503592" cy="46278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GB" sz="2000" b="1" dirty="0">
                <a:solidFill>
                  <a:srgbClr val="0092D2"/>
                </a:solidFill>
                <a:cs typeface="Calibri" panose="020F0502020204030204" pitchFamily="34" charset="0"/>
              </a:rPr>
              <a:t>Students</a:t>
            </a:r>
          </a:p>
          <a:p>
            <a:pPr marL="0" indent="0">
              <a:spcBef>
                <a:spcPts val="600"/>
              </a:spcBef>
              <a:spcAft>
                <a:spcPts val="600"/>
              </a:spcAft>
              <a:buNone/>
              <a:defRPr/>
            </a:pPr>
            <a:r>
              <a:rPr lang="en-GB" sz="2000" dirty="0">
                <a:cs typeface="Calibri" panose="020F0502020204030204" pitchFamily="34" charset="0"/>
              </a:rPr>
              <a:t>Complete their application and personal statement, which the referee should look at.</a:t>
            </a:r>
          </a:p>
          <a:p>
            <a:pPr marL="0" indent="0">
              <a:spcBef>
                <a:spcPts val="600"/>
              </a:spcBef>
              <a:spcAft>
                <a:spcPts val="600"/>
              </a:spcAft>
              <a:buNone/>
              <a:defRPr/>
            </a:pPr>
            <a:r>
              <a:rPr lang="en-GB" sz="2000" b="1" dirty="0">
                <a:solidFill>
                  <a:srgbClr val="0092D2"/>
                </a:solidFill>
                <a:cs typeface="Calibri" panose="020F0502020204030204" pitchFamily="34" charset="0"/>
              </a:rPr>
              <a:t>Senior leaders</a:t>
            </a:r>
          </a:p>
          <a:p>
            <a:pPr marL="0" indent="0">
              <a:spcBef>
                <a:spcPts val="600"/>
              </a:spcBef>
              <a:spcAft>
                <a:spcPts val="600"/>
              </a:spcAft>
              <a:buNone/>
              <a:defRPr/>
            </a:pPr>
            <a:r>
              <a:rPr lang="en-GB" sz="2000" dirty="0">
                <a:cs typeface="Calibri" panose="020F0502020204030204" pitchFamily="34" charset="0"/>
              </a:rPr>
              <a:t>Senior leaders at your school or college can agree on a statement about the school or college which is included in every reference</a:t>
            </a:r>
          </a:p>
          <a:p>
            <a:pPr marL="0" indent="0">
              <a:spcBef>
                <a:spcPts val="600"/>
              </a:spcBef>
              <a:spcAft>
                <a:spcPts val="600"/>
              </a:spcAft>
              <a:buNone/>
              <a:defRPr/>
            </a:pPr>
            <a:r>
              <a:rPr lang="en-GB" sz="2000" b="1" dirty="0">
                <a:solidFill>
                  <a:srgbClr val="0092D2"/>
                </a:solidFill>
                <a:cs typeface="Calibri" panose="020F0502020204030204" pitchFamily="34" charset="0"/>
              </a:rPr>
              <a:t>Subject teachers</a:t>
            </a:r>
          </a:p>
          <a:p>
            <a:pPr marL="0" indent="0">
              <a:spcBef>
                <a:spcPts val="0"/>
              </a:spcBef>
              <a:buNone/>
              <a:defRPr/>
            </a:pPr>
            <a:r>
              <a:rPr lang="en-GB" sz="2000" dirty="0">
                <a:cs typeface="Calibri" panose="020F0502020204030204" pitchFamily="34" charset="0"/>
              </a:rPr>
              <a:t>Subject teachers may provide some input, though it may not be necessary for all subject teachers to contribute</a:t>
            </a:r>
          </a:p>
          <a:p>
            <a:pPr marL="0" indent="0">
              <a:spcBef>
                <a:spcPts val="0"/>
              </a:spcBef>
              <a:buNone/>
              <a:defRPr/>
            </a:pPr>
            <a:endParaRPr lang="en-GB" sz="2000" dirty="0">
              <a:cs typeface="Calibri" panose="020F0502020204030204" pitchFamily="34" charset="0"/>
            </a:endParaRPr>
          </a:p>
          <a:p>
            <a:pPr marL="0" indent="0">
              <a:spcBef>
                <a:spcPts val="0"/>
              </a:spcBef>
              <a:buNone/>
              <a:defRPr/>
            </a:pPr>
            <a:r>
              <a:rPr lang="en-GB" sz="2000" b="1" dirty="0">
                <a:solidFill>
                  <a:srgbClr val="0092D2"/>
                </a:solidFill>
                <a:cs typeface="Calibri" panose="020F0502020204030204" pitchFamily="34" charset="0"/>
              </a:rPr>
              <a:t>Form tutor</a:t>
            </a:r>
          </a:p>
          <a:p>
            <a:pPr marL="0" indent="0">
              <a:spcBef>
                <a:spcPts val="0"/>
              </a:spcBef>
              <a:buNone/>
              <a:defRPr/>
            </a:pPr>
            <a:r>
              <a:rPr lang="en-GB" sz="2000" dirty="0">
                <a:cs typeface="Calibri" panose="020F0502020204030204" pitchFamily="34" charset="0"/>
              </a:rPr>
              <a:t>A form tutor might be the one who draws together all the information needed to complete sections 2 and 3 of the reference</a:t>
            </a:r>
          </a:p>
        </p:txBody>
      </p:sp>
      <p:cxnSp>
        <p:nvCxnSpPr>
          <p:cNvPr id="7" name="Straight Connector 6">
            <a:extLst>
              <a:ext uri="{FF2B5EF4-FFF2-40B4-BE49-F238E27FC236}">
                <a16:creationId xmlns:a16="http://schemas.microsoft.com/office/drawing/2014/main" id="{0CE02DCF-DDFC-41FB-86DE-17FF70ACAAF3}"/>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B8DCB9F-CCBD-4EDB-8BCF-B56257382655}"/>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Roles in the reference-writing process</a:t>
            </a:r>
            <a:endParaRPr lang="en-US" sz="2800" dirty="0">
              <a:solidFill>
                <a:srgbClr val="0092D2"/>
              </a:solidFill>
            </a:endParaRPr>
          </a:p>
        </p:txBody>
      </p:sp>
    </p:spTree>
    <p:extLst>
      <p:ext uri="{BB962C8B-B14F-4D97-AF65-F5344CB8AC3E}">
        <p14:creationId xmlns:p14="http://schemas.microsoft.com/office/powerpoint/2010/main" val="155070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and_PPT_BG_37.jpg"/>
          <p:cNvPicPr>
            <a:picLocks noChangeAspect="1"/>
          </p:cNvPicPr>
          <p:nvPr/>
        </p:nvPicPr>
        <p:blipFill rotWithShape="1">
          <a:blip r:embed="rId3" cstate="print">
            <a:extLst>
              <a:ext uri="{28A0092B-C50C-407E-A947-70E740481C1C}">
                <a14:useLocalDpi xmlns:a14="http://schemas.microsoft.com/office/drawing/2010/main" val="0"/>
              </a:ext>
            </a:extLst>
          </a:blip>
          <a:srcRect l="44881"/>
          <a:stretch/>
        </p:blipFill>
        <p:spPr>
          <a:xfrm>
            <a:off x="7151914" y="0"/>
            <a:ext cx="5040086" cy="6858000"/>
          </a:xfrm>
          <a:prstGeom prst="rect">
            <a:avLst/>
          </a:prstGeom>
        </p:spPr>
      </p:pic>
      <p:sp>
        <p:nvSpPr>
          <p:cNvPr id="7" name="Text Placeholder 2"/>
          <p:cNvSpPr txBox="1">
            <a:spLocks/>
          </p:cNvSpPr>
          <p:nvPr/>
        </p:nvSpPr>
        <p:spPr>
          <a:xfrm>
            <a:off x="150057" y="801529"/>
            <a:ext cx="7573644" cy="40608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spcAft>
                <a:spcPts val="600"/>
              </a:spcAft>
              <a:defRPr/>
            </a:pPr>
            <a:r>
              <a:rPr lang="en-GB" sz="2400" b="0" dirty="0">
                <a:solidFill>
                  <a:prstClr val="black"/>
                </a:solidFill>
                <a:cs typeface="Calibri" panose="020F0502020204030204" pitchFamily="34" charset="0"/>
              </a:rPr>
              <a:t>Applicants will be provided with a copy of their reference if they request it from UCAS</a:t>
            </a:r>
          </a:p>
          <a:p>
            <a:pPr marL="180000" indent="-180000">
              <a:spcBef>
                <a:spcPts val="600"/>
              </a:spcBef>
              <a:spcAft>
                <a:spcPts val="600"/>
              </a:spcAft>
              <a:defRPr/>
            </a:pPr>
            <a:r>
              <a:rPr lang="en-GB" sz="2400" b="0" dirty="0">
                <a:solidFill>
                  <a:prstClr val="black"/>
                </a:solidFill>
                <a:cs typeface="Calibri" panose="020F0502020204030204" pitchFamily="34" charset="0"/>
              </a:rPr>
              <a:t>The maximum length remains as 4,000 characters, this will be the total limit across the 3 sections</a:t>
            </a:r>
          </a:p>
          <a:p>
            <a:pPr marL="180000" indent="-180000">
              <a:spcBef>
                <a:spcPts val="600"/>
              </a:spcBef>
              <a:spcAft>
                <a:spcPts val="600"/>
              </a:spcAft>
              <a:defRPr/>
            </a:pPr>
            <a:r>
              <a:rPr lang="en-GB" sz="2400" b="0" dirty="0">
                <a:solidFill>
                  <a:prstClr val="black"/>
                </a:solidFill>
                <a:cs typeface="Calibri" panose="020F0502020204030204" pitchFamily="34" charset="0"/>
              </a:rPr>
              <a:t>You can begin writing the reference once the applicant registers with UCAS</a:t>
            </a:r>
          </a:p>
          <a:p>
            <a:pPr marL="180000" indent="-180000">
              <a:spcBef>
                <a:spcPts val="600"/>
              </a:spcBef>
              <a:spcAft>
                <a:spcPts val="600"/>
              </a:spcAft>
              <a:defRPr/>
            </a:pPr>
            <a:r>
              <a:rPr lang="en-GB" sz="2400" b="0" dirty="0">
                <a:solidFill>
                  <a:prstClr val="black"/>
                </a:solidFill>
                <a:cs typeface="Calibri" panose="020F0502020204030204" pitchFamily="34" charset="0"/>
              </a:rPr>
              <a:t>You can write the reference in Word and save your own copy (securely and not indefinitely)</a:t>
            </a:r>
          </a:p>
          <a:p>
            <a:pPr marL="180000" indent="-180000">
              <a:spcBef>
                <a:spcPts val="600"/>
              </a:spcBef>
              <a:spcAft>
                <a:spcPts val="600"/>
              </a:spcAft>
              <a:defRPr/>
            </a:pPr>
            <a:r>
              <a:rPr lang="en-GB" sz="2400" b="0" dirty="0">
                <a:solidFill>
                  <a:prstClr val="black"/>
                </a:solidFill>
                <a:cs typeface="Calibri" panose="020F0502020204030204" pitchFamily="34" charset="0"/>
              </a:rPr>
              <a:t>You can read applications in the UCAS portal and make sure that references correspond well with applications</a:t>
            </a:r>
            <a:endParaRPr lang="en-US" sz="2400" b="0" dirty="0">
              <a:solidFill>
                <a:prstClr val="black"/>
              </a:solidFill>
              <a:cs typeface="Calibri" panose="020F0502020204030204" pitchFamily="34" charset="0"/>
            </a:endParaRPr>
          </a:p>
        </p:txBody>
      </p:sp>
      <p:cxnSp>
        <p:nvCxnSpPr>
          <p:cNvPr id="10" name="Straight Connector 9">
            <a:extLst>
              <a:ext uri="{FF2B5EF4-FFF2-40B4-BE49-F238E27FC236}">
                <a16:creationId xmlns:a16="http://schemas.microsoft.com/office/drawing/2014/main" id="{EF421BD7-C0B4-4AF1-949D-91699EEF0683}"/>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CCAE0DC-AA0B-438A-A06F-20DBA24C65EE}"/>
              </a:ext>
            </a:extLst>
          </p:cNvPr>
          <p:cNvSpPr/>
          <p:nvPr/>
        </p:nvSpPr>
        <p:spPr>
          <a:xfrm>
            <a:off x="318498" y="144971"/>
            <a:ext cx="8450364" cy="492443"/>
          </a:xfrm>
          <a:prstGeom prst="rect">
            <a:avLst/>
          </a:prstGeom>
        </p:spPr>
        <p:txBody>
          <a:bodyPr wrap="square">
            <a:spAutoFit/>
          </a:bodyPr>
          <a:lstStyle/>
          <a:p>
            <a:pPr defTabSz="457200">
              <a:defRPr/>
            </a:pPr>
            <a:r>
              <a:rPr lang="en-GB" sz="2600" dirty="0">
                <a:solidFill>
                  <a:srgbClr val="0092D2"/>
                </a:solidFill>
              </a:rPr>
              <a:t>Things to consider</a:t>
            </a:r>
            <a:endParaRPr lang="en-US" sz="2600" dirty="0">
              <a:solidFill>
                <a:srgbClr val="0092D2"/>
              </a:solidFill>
            </a:endParaRPr>
          </a:p>
        </p:txBody>
      </p:sp>
    </p:spTree>
    <p:extLst>
      <p:ext uri="{BB962C8B-B14F-4D97-AF65-F5344CB8AC3E}">
        <p14:creationId xmlns:p14="http://schemas.microsoft.com/office/powerpoint/2010/main" val="368389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3D4631C-2122-278B-9512-13D956B32A22}"/>
              </a:ext>
            </a:extLst>
          </p:cNvPr>
          <p:cNvSpPr txBox="1">
            <a:spLocks/>
          </p:cNvSpPr>
          <p:nvPr/>
        </p:nvSpPr>
        <p:spPr>
          <a:xfrm>
            <a:off x="5683626" y="2542785"/>
            <a:ext cx="5960962" cy="1772430"/>
          </a:xfrm>
          <a:prstGeom prst="rect">
            <a:avLst/>
          </a:prstGeom>
        </p:spPr>
        <p:txBody>
          <a:bodyPr vert="horz" lIns="91440" tIns="45720" rIns="91440" bIns="45720" rtlCol="0" anchor="b" anchorCtr="0">
            <a:noAutofit/>
          </a:bodyPr>
          <a:lstStyle>
            <a:lvl1pPr marL="342900" indent="-342900" algn="l" defTabSz="457200" rtl="0" eaLnBrk="1" latinLnBrk="0" hangingPunct="1">
              <a:lnSpc>
                <a:spcPts val="5400"/>
              </a:lnSpc>
              <a:spcBef>
                <a:spcPct val="20000"/>
              </a:spcBef>
              <a:buFont typeface="Arial"/>
              <a:buChar char="•"/>
              <a:defRPr sz="5300" kern="1200">
                <a:solidFill>
                  <a:schemeClr val="tx1"/>
                </a:solidFill>
                <a:latin typeface="Effra" panose="02000506080000020004"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Effra" panose="02000506080000020004"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Effra" panose="02000506080000020004"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Effra" panose="02000506080000020004"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Effra" panose="02000506080000020004"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3500" dirty="0">
                <a:latin typeface="+mn-lt"/>
              </a:rPr>
              <a:t>Enter a general statement about your school/college/centre</a:t>
            </a:r>
            <a:endParaRPr lang="en-GB" sz="3500"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F65D80CE-6B65-6431-2921-BE3E7305FC54}"/>
              </a:ext>
            </a:extLst>
          </p:cNvPr>
          <p:cNvSpPr txBox="1"/>
          <p:nvPr/>
        </p:nvSpPr>
        <p:spPr>
          <a:xfrm>
            <a:off x="5683626" y="1475691"/>
            <a:ext cx="6093994" cy="707886"/>
          </a:xfrm>
          <a:prstGeom prst="rect">
            <a:avLst/>
          </a:prstGeom>
          <a:noFill/>
        </p:spPr>
        <p:txBody>
          <a:bodyPr wrap="square">
            <a:spAutoFit/>
          </a:bodyPr>
          <a:lstStyle/>
          <a:p>
            <a:r>
              <a:rPr lang="en-GB" sz="4000" b="1" dirty="0">
                <a:cs typeface="Calibri" panose="020F0502020204030204" pitchFamily="34" charset="0"/>
              </a:rPr>
              <a:t>Section 1 </a:t>
            </a:r>
            <a:endParaRPr lang="en-GB" sz="4000" b="1" dirty="0"/>
          </a:p>
        </p:txBody>
      </p:sp>
    </p:spTree>
    <p:extLst>
      <p:ext uri="{BB962C8B-B14F-4D97-AF65-F5344CB8AC3E}">
        <p14:creationId xmlns:p14="http://schemas.microsoft.com/office/powerpoint/2010/main" val="145547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and_PPT_BG_39.jpg"/>
          <p:cNvPicPr>
            <a:picLocks noChangeAspect="1"/>
          </p:cNvPicPr>
          <p:nvPr/>
        </p:nvPicPr>
        <p:blipFill rotWithShape="1">
          <a:blip r:embed="rId3" cstate="print">
            <a:extLst>
              <a:ext uri="{28A0092B-C50C-407E-A947-70E740481C1C}">
                <a14:useLocalDpi xmlns:a14="http://schemas.microsoft.com/office/drawing/2010/main" val="0"/>
              </a:ext>
            </a:extLst>
          </a:blip>
          <a:srcRect l="45000"/>
          <a:stretch/>
        </p:blipFill>
        <p:spPr>
          <a:xfrm>
            <a:off x="7162800" y="-7189"/>
            <a:ext cx="5029200" cy="6858000"/>
          </a:xfrm>
          <a:prstGeom prst="rect">
            <a:avLst/>
          </a:prstGeom>
        </p:spPr>
      </p:pic>
      <p:sp>
        <p:nvSpPr>
          <p:cNvPr id="17" name="Text Placeholder 2"/>
          <p:cNvSpPr txBox="1">
            <a:spLocks/>
          </p:cNvSpPr>
          <p:nvPr/>
        </p:nvSpPr>
        <p:spPr>
          <a:xfrm>
            <a:off x="191834" y="1411391"/>
            <a:ext cx="7390241" cy="251280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buFont typeface="Arial" panose="020B0604020202020204" pitchFamily="34" charset="0"/>
              <a:buChar char="•"/>
              <a:defRPr/>
            </a:pPr>
            <a:r>
              <a:rPr lang="en-US" sz="2400" b="0" dirty="0"/>
              <a:t>What type of school is it? For example, state funded or independent, sixth form or FE college, single-sex or coeducational?</a:t>
            </a:r>
            <a:br>
              <a:rPr lang="en-US" sz="2400" b="0" dirty="0"/>
            </a:br>
            <a:endParaRPr lang="en-US" sz="2400" b="0" dirty="0"/>
          </a:p>
          <a:p>
            <a:pPr>
              <a:spcBef>
                <a:spcPts val="300"/>
              </a:spcBef>
              <a:spcAft>
                <a:spcPts val="300"/>
              </a:spcAft>
              <a:buFont typeface="Arial" panose="020B0604020202020204" pitchFamily="34" charset="0"/>
              <a:buChar char="•"/>
              <a:defRPr/>
            </a:pPr>
            <a:r>
              <a:rPr lang="en-US" sz="2400" b="0" dirty="0"/>
              <a:t>How big is the school/sixth form/college? And what are the class sizes?</a:t>
            </a:r>
            <a:br>
              <a:rPr lang="en-US" sz="2400" b="0" dirty="0"/>
            </a:br>
            <a:endParaRPr lang="en-US" sz="2400" b="0" dirty="0"/>
          </a:p>
        </p:txBody>
      </p:sp>
      <p:sp>
        <p:nvSpPr>
          <p:cNvPr id="18" name="Text Placeholder 2"/>
          <p:cNvSpPr txBox="1">
            <a:spLocks/>
          </p:cNvSpPr>
          <p:nvPr/>
        </p:nvSpPr>
        <p:spPr>
          <a:xfrm>
            <a:off x="191834" y="820351"/>
            <a:ext cx="7605197" cy="4305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sz="2400" dirty="0">
                <a:solidFill>
                  <a:srgbClr val="0092D2"/>
                </a:solidFill>
              </a:rPr>
              <a:t>You might set the scene by stating…</a:t>
            </a:r>
          </a:p>
        </p:txBody>
      </p:sp>
      <p:cxnSp>
        <p:nvCxnSpPr>
          <p:cNvPr id="9" name="Straight Connector 8">
            <a:extLst>
              <a:ext uri="{FF2B5EF4-FFF2-40B4-BE49-F238E27FC236}">
                <a16:creationId xmlns:a16="http://schemas.microsoft.com/office/drawing/2014/main" id="{DFCAE5C3-E9B1-471E-9D0C-EB187EB934E0}"/>
              </a:ext>
            </a:extLst>
          </p:cNvPr>
          <p:cNvCxnSpPr>
            <a:cxnSpLocks/>
          </p:cNvCxnSpPr>
          <p:nvPr/>
        </p:nvCxnSpPr>
        <p:spPr>
          <a:xfrm>
            <a:off x="318498" y="668191"/>
            <a:ext cx="814740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88DAD0C0-E340-4886-89C7-CC3E193A8756}"/>
              </a:ext>
            </a:extLst>
          </p:cNvPr>
          <p:cNvSpPr/>
          <p:nvPr/>
        </p:nvSpPr>
        <p:spPr>
          <a:xfrm>
            <a:off x="318498" y="144971"/>
            <a:ext cx="10066619" cy="523220"/>
          </a:xfrm>
          <a:prstGeom prst="rect">
            <a:avLst/>
          </a:prstGeom>
        </p:spPr>
        <p:txBody>
          <a:bodyPr wrap="square">
            <a:spAutoFit/>
          </a:bodyPr>
          <a:lstStyle/>
          <a:p>
            <a:pPr defTabSz="457200">
              <a:defRPr/>
            </a:pPr>
            <a:r>
              <a:rPr lang="en-GB" sz="2800" dirty="0">
                <a:solidFill>
                  <a:srgbClr val="0092D2"/>
                </a:solidFill>
              </a:rPr>
              <a:t>School overview</a:t>
            </a:r>
            <a:endParaRPr lang="en-US" sz="2800" dirty="0">
              <a:solidFill>
                <a:srgbClr val="0092D2"/>
              </a:solidFill>
            </a:endParaRPr>
          </a:p>
        </p:txBody>
      </p:sp>
      <p:pic>
        <p:nvPicPr>
          <p:cNvPr id="11" name="Picture 10">
            <a:extLst>
              <a:ext uri="{FF2B5EF4-FFF2-40B4-BE49-F238E27FC236}">
                <a16:creationId xmlns:a16="http://schemas.microsoft.com/office/drawing/2014/main" id="{C220B974-7D60-4D0D-AF9E-04680C9B9102}"/>
              </a:ext>
            </a:extLst>
          </p:cNvPr>
          <p:cNvPicPr>
            <a:picLocks noChangeAspect="1"/>
          </p:cNvPicPr>
          <p:nvPr/>
        </p:nvPicPr>
        <p:blipFill>
          <a:blip r:embed="rId4"/>
          <a:stretch>
            <a:fillRect/>
          </a:stretch>
        </p:blipFill>
        <p:spPr>
          <a:xfrm>
            <a:off x="301465" y="6441697"/>
            <a:ext cx="1760645" cy="271332"/>
          </a:xfrm>
          <a:prstGeom prst="rect">
            <a:avLst/>
          </a:prstGeom>
        </p:spPr>
      </p:pic>
    </p:spTree>
    <p:extLst>
      <p:ext uri="{BB962C8B-B14F-4D97-AF65-F5344CB8AC3E}">
        <p14:creationId xmlns:p14="http://schemas.microsoft.com/office/powerpoint/2010/main" val="4126174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321A69EA11F74D29AED3253ABC244186"/>
  <p:tag name="TPVERSION" val="5"/>
  <p:tag name="TPFULLVERSION" val="5.3.2.24"/>
  <p:tag name="PPTVERSION" val="16"/>
  <p:tag name="TPOS" val="2"/>
</p:tagLst>
</file>

<file path=ppt/theme/theme1.xml><?xml version="1.0" encoding="utf-8"?>
<a:theme xmlns:a="http://schemas.openxmlformats.org/drawingml/2006/main" name="Advancing Access PowerPoint Template">
  <a:themeElements>
    <a:clrScheme name="Advancing Access">
      <a:dk1>
        <a:sysClr val="windowText" lastClr="000000"/>
      </a:dk1>
      <a:lt1>
        <a:sysClr val="window" lastClr="FFFFFF"/>
      </a:lt1>
      <a:dk2>
        <a:srgbClr val="00B388"/>
      </a:dk2>
      <a:lt2>
        <a:srgbClr val="FFFFFF"/>
      </a:lt2>
      <a:accent1>
        <a:srgbClr val="00B388"/>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Advanding Acce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843B3B7CD254797DA62C48E899E17" ma:contentTypeVersion="16" ma:contentTypeDescription="Create a new document." ma:contentTypeScope="" ma:versionID="6cfbd010c909887f2682ded86d23d4e1">
  <xsd:schema xmlns:xsd="http://www.w3.org/2001/XMLSchema" xmlns:xs="http://www.w3.org/2001/XMLSchema" xmlns:p="http://schemas.microsoft.com/office/2006/metadata/properties" xmlns:ns2="f984d6d2-fbd5-4ab3-a6c9-8d1a8e587484" xmlns:ns3="82f4d75c-045a-458f-adbf-10fff1c7f85e" targetNamespace="http://schemas.microsoft.com/office/2006/metadata/properties" ma:root="true" ma:fieldsID="98616827b61fa26244de4570f5a1e1b8" ns2:_="" ns3:_="">
    <xsd:import namespace="f984d6d2-fbd5-4ab3-a6c9-8d1a8e587484"/>
    <xsd:import namespace="82f4d75c-045a-458f-adbf-10fff1c7f8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d6d2-fbd5-4ab3-a6c9-8d1a8e587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f4d75c-045a-458f-adbf-10fff1c7f8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2dfbfc-bf82-4dc0-85bc-46a3e0116241}" ma:internalName="TaxCatchAll" ma:showField="CatchAllData" ma:web="82f4d75c-045a-458f-adbf-10fff1c7f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84d6d2-fbd5-4ab3-a6c9-8d1a8e587484">
      <Terms xmlns="http://schemas.microsoft.com/office/infopath/2007/PartnerControls"/>
    </lcf76f155ced4ddcb4097134ff3c332f>
    <TaxCatchAll xmlns="82f4d75c-045a-458f-adbf-10fff1c7f85e" xsi:nil="true"/>
  </documentManagement>
</p:properties>
</file>

<file path=customXml/itemProps1.xml><?xml version="1.0" encoding="utf-8"?>
<ds:datastoreItem xmlns:ds="http://schemas.openxmlformats.org/officeDocument/2006/customXml" ds:itemID="{B81F79D5-F314-4E30-B754-F1105B6A1ED3}">
  <ds:schemaRefs>
    <ds:schemaRef ds:uri="82f4d75c-045a-458f-adbf-10fff1c7f85e"/>
    <ds:schemaRef ds:uri="f984d6d2-fbd5-4ab3-a6c9-8d1a8e587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175F7F-BC2A-4E0C-82DB-8B5FBD127FF7}">
  <ds:schemaRefs>
    <ds:schemaRef ds:uri="http://schemas.microsoft.com/sharepoint/v3/contenttype/forms"/>
  </ds:schemaRefs>
</ds:datastoreItem>
</file>

<file path=customXml/itemProps3.xml><?xml version="1.0" encoding="utf-8"?>
<ds:datastoreItem xmlns:ds="http://schemas.openxmlformats.org/officeDocument/2006/customXml" ds:itemID="{29D1A15B-7AC7-4929-A54D-22C532654C3A}">
  <ds:schemaRefs>
    <ds:schemaRef ds:uri="http://schemas.microsoft.com/office/2006/metadata/properties"/>
    <ds:schemaRef ds:uri="http://schemas.openxmlformats.org/package/2006/metadata/core-properties"/>
    <ds:schemaRef ds:uri="http://purl.org/dc/terms/"/>
    <ds:schemaRef ds:uri="82f4d75c-045a-458f-adbf-10fff1c7f85e"/>
    <ds:schemaRef ds:uri="http://schemas.microsoft.com/office/2006/documentManagement/types"/>
    <ds:schemaRef ds:uri="http://schemas.microsoft.com/office/infopath/2007/PartnerControls"/>
    <ds:schemaRef ds:uri="http://purl.org/dc/dcmitype/"/>
    <ds:schemaRef ds:uri="http://purl.org/dc/elements/1.1/"/>
    <ds:schemaRef ds:uri="f984d6d2-fbd5-4ab3-a6c9-8d1a8e5874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Advancing Access PowerPoint Template</Template>
  <TotalTime>1662</TotalTime>
  <Words>2005</Words>
  <Application>Microsoft Office PowerPoint</Application>
  <PresentationFormat>Widescreen</PresentationFormat>
  <Paragraphs>196</Paragraphs>
  <Slides>25</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Effra</vt:lpstr>
      <vt:lpstr>Advancing Access PowerPoint Template</vt:lpstr>
      <vt:lpstr>Office Theme</vt:lpstr>
      <vt:lpstr>1_Office Theme</vt:lpstr>
      <vt:lpstr>PowerPoint Presentation</vt:lpstr>
      <vt:lpstr>PowerPoint Presentation</vt:lpstr>
      <vt:lpstr>Coming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 in Calibri Bold 38/40pt</dc:title>
  <dc:creator>Paul Martin</dc:creator>
  <cp:lastModifiedBy>Paul Martin (staff)</cp:lastModifiedBy>
  <cp:revision>15</cp:revision>
  <cp:lastPrinted>2022-11-16T11:10:34Z</cp:lastPrinted>
  <dcterms:created xsi:type="dcterms:W3CDTF">2015-12-18T10:26:33Z</dcterms:created>
  <dcterms:modified xsi:type="dcterms:W3CDTF">2023-06-02T15:23:43Z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0x010100A67843B3B7CD254797DA62C48E899E17</vt:lpwstr>
  </property>
  <property fmtid="{D5CDD505-2E9C-101B-9397-08002B2CF9AE}" pid="3" name="AuthorIds_UIVersion_3072">
    <vt:lpwstr>6</vt:lpwstr>
  </property>
  <property fmtid="{D5CDD505-2E9C-101B-9397-08002B2CF9AE}" pid="4" name="MediaServiceImageTags">
    <vt:lpwstr/>
  </property>
</Properties>
</file>